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4"/>
  </p:notesMasterIdLst>
  <p:handoutMasterIdLst>
    <p:handoutMasterId r:id="rId25"/>
  </p:handoutMasterIdLst>
  <p:sldIdLst>
    <p:sldId id="305" r:id="rId5"/>
    <p:sldId id="296" r:id="rId6"/>
    <p:sldId id="306" r:id="rId7"/>
    <p:sldId id="323" r:id="rId8"/>
    <p:sldId id="318" r:id="rId9"/>
    <p:sldId id="319" r:id="rId10"/>
    <p:sldId id="320" r:id="rId11"/>
    <p:sldId id="321" r:id="rId12"/>
    <p:sldId id="322" r:id="rId13"/>
    <p:sldId id="325" r:id="rId14"/>
    <p:sldId id="259" r:id="rId15"/>
    <p:sldId id="326" r:id="rId16"/>
    <p:sldId id="328" r:id="rId17"/>
    <p:sldId id="329" r:id="rId18"/>
    <p:sldId id="331" r:id="rId19"/>
    <p:sldId id="330" r:id="rId20"/>
    <p:sldId id="315" r:id="rId21"/>
    <p:sldId id="332" r:id="rId22"/>
    <p:sldId id="316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7F867A"/>
    <a:srgbClr val="4F5945"/>
    <a:srgbClr val="93D3D9"/>
    <a:srgbClr val="AAD6FF"/>
    <a:srgbClr val="CC0000"/>
    <a:srgbClr val="A9D7D9"/>
    <a:srgbClr val="CC3300"/>
    <a:srgbClr val="B2C8CD"/>
    <a:srgbClr val="CCD8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879" autoAdjust="0"/>
  </p:normalViewPr>
  <p:slideViewPr>
    <p:cSldViewPr snapToGrid="0">
      <p:cViewPr varScale="1">
        <p:scale>
          <a:sx n="65" d="100"/>
          <a:sy n="65" d="100"/>
        </p:scale>
        <p:origin x="92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82" d="100"/>
          <a:sy n="82" d="100"/>
        </p:scale>
        <p:origin x="2784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hyperlink" Target="https://rosalind.info/problems/revc/" TargetMode="External"/><Relationship Id="rId2" Type="http://schemas.openxmlformats.org/officeDocument/2006/relationships/hyperlink" Target="https://rosalind.info/problems/rna/" TargetMode="External"/><Relationship Id="rId1" Type="http://schemas.openxmlformats.org/officeDocument/2006/relationships/hyperlink" Target="https://rosalind.info/problems/dna/" TargetMode="External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hyperlink" Target="https://rosalind.info/problems/revc/" TargetMode="External"/><Relationship Id="rId2" Type="http://schemas.openxmlformats.org/officeDocument/2006/relationships/hyperlink" Target="https://rosalind.info/problems/rna/" TargetMode="External"/><Relationship Id="rId1" Type="http://schemas.openxmlformats.org/officeDocument/2006/relationships/hyperlink" Target="https://rosalind.info/problems/dna/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5A24E01-5535-46B9-A9A1-A9A07E639A88}" type="doc">
      <dgm:prSet loTypeId="urn:microsoft.com/office/officeart/2017/3/layout/DropPinTimeline" loCatId="timelin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8FF46FB-368D-4E9C-A650-0513B8879DA8}">
      <dgm:prSet phldr="0"/>
      <dgm:spPr/>
      <dgm:t>
        <a:bodyPr/>
        <a:lstStyle/>
        <a:p>
          <a:pPr>
            <a:defRPr b="1"/>
          </a:pPr>
          <a:r>
            <a:rPr lang="en-US" b="1" dirty="0">
              <a:solidFill>
                <a:srgbClr val="0000FF"/>
              </a:solidFill>
              <a:hlinkClick xmlns:r="http://schemas.openxmlformats.org/officeDocument/2006/relationships" r:id="rId1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DNA</a:t>
          </a:r>
          <a:endParaRPr lang="en-US" b="0" dirty="0">
            <a:solidFill>
              <a:srgbClr val="0000FF"/>
            </a:solidFill>
            <a:latin typeface="Baskerville Old Face" panose="02020602080505020303" pitchFamily="18" charset="77"/>
            <a:ea typeface="Baskerville" panose="02020502070401020303" pitchFamily="18" charset="0"/>
          </a:endParaRPr>
        </a:p>
      </dgm:t>
    </dgm:pt>
    <dgm:pt modelId="{11DFA284-5E99-474D-BF05-364A45269DC7}" type="parTrans" cxnId="{C5645B39-CB65-4A0A-B369-E455C3B827C3}">
      <dgm:prSet/>
      <dgm:spPr/>
      <dgm:t>
        <a:bodyPr/>
        <a:lstStyle/>
        <a:p>
          <a:endParaRPr lang="en-US"/>
        </a:p>
      </dgm:t>
    </dgm:pt>
    <dgm:pt modelId="{CFA40740-0682-470C-AD5A-CFF53CD12BD2}" type="sibTrans" cxnId="{C5645B39-CB65-4A0A-B369-E455C3B827C3}">
      <dgm:prSet/>
      <dgm:spPr/>
      <dgm:t>
        <a:bodyPr/>
        <a:lstStyle/>
        <a:p>
          <a:endParaRPr lang="en-US"/>
        </a:p>
      </dgm:t>
    </dgm:pt>
    <dgm:pt modelId="{D05E1923-5021-40F7-B4EF-E582E23A699D}">
      <dgm:prSet phldr="0" custT="1"/>
      <dgm:spPr/>
      <dgm:t>
        <a:bodyPr/>
        <a:lstStyle/>
        <a:p>
          <a:pPr>
            <a:defRPr b="1"/>
          </a:pPr>
          <a:r>
            <a:rPr lang="en-US" sz="2000" b="1" kern="1200" dirty="0">
              <a:solidFill>
                <a:srgbClr val="0000FF"/>
              </a:solidFill>
              <a:latin typeface="Gill Sans Nova Light"/>
              <a:ea typeface="+mn-ea"/>
              <a:cs typeface="+mn-cs"/>
              <a:hlinkClick xmlns:r="http://schemas.openxmlformats.org/officeDocument/2006/relationships"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RNA</a:t>
          </a:r>
          <a:endParaRPr lang="en-US" sz="2000" b="1" kern="1200" dirty="0">
            <a:solidFill>
              <a:srgbClr val="0000FF"/>
            </a:solidFill>
            <a:latin typeface="Gill Sans Nova Light"/>
            <a:ea typeface="+mn-ea"/>
            <a:cs typeface="+mn-cs"/>
          </a:endParaRPr>
        </a:p>
      </dgm:t>
    </dgm:pt>
    <dgm:pt modelId="{FD6C5CD2-9CED-4BE6-89CD-A5A5CCE63B3E}" type="parTrans" cxnId="{72C4D6D9-419A-42C1-A76D-84599F65BB08}">
      <dgm:prSet/>
      <dgm:spPr/>
      <dgm:t>
        <a:bodyPr/>
        <a:lstStyle/>
        <a:p>
          <a:endParaRPr lang="en-US"/>
        </a:p>
      </dgm:t>
    </dgm:pt>
    <dgm:pt modelId="{F020958C-EF86-4274-85F9-318F2792F7B6}" type="sibTrans" cxnId="{72C4D6D9-419A-42C1-A76D-84599F65BB08}">
      <dgm:prSet/>
      <dgm:spPr/>
      <dgm:t>
        <a:bodyPr/>
        <a:lstStyle/>
        <a:p>
          <a:endParaRPr lang="en-US"/>
        </a:p>
      </dgm:t>
    </dgm:pt>
    <dgm:pt modelId="{FA8F44BD-C8C7-462C-9756-1EC498E86842}">
      <dgm:prSet phldr="0"/>
      <dgm:spPr/>
      <dgm:t>
        <a:bodyPr/>
        <a:lstStyle/>
        <a:p>
          <a:pPr>
            <a:defRPr b="1"/>
          </a:pPr>
          <a:r>
            <a:rPr lang="en-US" b="0" dirty="0">
              <a:solidFill>
                <a:schemeClr val="accent3"/>
              </a:solidFill>
              <a:latin typeface="Baskerville Old Face" panose="02020602080505020303" pitchFamily="18" charset="77"/>
              <a:ea typeface="Baskerville" panose="02020502070401020303" pitchFamily="18" charset="0"/>
            </a:rPr>
            <a:t> </a:t>
          </a:r>
          <a:r>
            <a:rPr lang="en-US" b="1" dirty="0">
              <a:solidFill>
                <a:srgbClr val="0000FF"/>
              </a:solidFill>
              <a:latin typeface="Gill Sans Nova Light"/>
              <a:ea typeface="+mn-ea"/>
              <a:cs typeface="+mn-cs"/>
              <a:hlinkClick xmlns:r="http://schemas.openxmlformats.org/officeDocument/2006/relationships"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RECV</a:t>
          </a:r>
          <a:endParaRPr lang="en-US" b="0" dirty="0">
            <a:solidFill>
              <a:srgbClr val="0000FF"/>
            </a:solidFill>
            <a:latin typeface="Baskerville Old Face" panose="02020602080505020303" pitchFamily="18" charset="77"/>
            <a:ea typeface="Baskerville" panose="02020502070401020303" pitchFamily="18" charset="0"/>
          </a:endParaRPr>
        </a:p>
      </dgm:t>
    </dgm:pt>
    <dgm:pt modelId="{F47063EE-4B58-4EDE-A4F2-A4BD81B82F21}" type="parTrans" cxnId="{0D51BD2E-4619-469B-B233-EBAC3D4D0BA6}">
      <dgm:prSet/>
      <dgm:spPr/>
      <dgm:t>
        <a:bodyPr/>
        <a:lstStyle/>
        <a:p>
          <a:endParaRPr lang="en-US"/>
        </a:p>
      </dgm:t>
    </dgm:pt>
    <dgm:pt modelId="{8C8A9736-03DA-4B1C-A590-10B4AD89452B}" type="sibTrans" cxnId="{0D51BD2E-4619-469B-B233-EBAC3D4D0BA6}">
      <dgm:prSet/>
      <dgm:spPr/>
      <dgm:t>
        <a:bodyPr/>
        <a:lstStyle/>
        <a:p>
          <a:endParaRPr lang="en-US"/>
        </a:p>
      </dgm:t>
    </dgm:pt>
    <dgm:pt modelId="{6E9F3C9B-13CA-43A8-8836-0B2B41D07DEF}" type="pres">
      <dgm:prSet presAssocID="{05A24E01-5535-46B9-A9A1-A9A07E639A88}" presName="root" presStyleCnt="0">
        <dgm:presLayoutVars>
          <dgm:chMax/>
          <dgm:chPref/>
          <dgm:animLvl val="lvl"/>
        </dgm:presLayoutVars>
      </dgm:prSet>
      <dgm:spPr/>
    </dgm:pt>
    <dgm:pt modelId="{E8AACCBB-6709-4071-B389-3BB226B3A586}" type="pres">
      <dgm:prSet presAssocID="{05A24E01-5535-46B9-A9A1-A9A07E639A88}" presName="divider" presStyleLbl="fgAcc1" presStyleIdx="0" presStyleCnt="4" custLinFactNeighborY="0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/>
          </a:solidFill>
          <a:prstDash val="solid"/>
          <a:miter lim="800000"/>
          <a:tailEnd type="triangle" w="lg" len="lg"/>
        </a:ln>
        <a:effectLst/>
      </dgm:spPr>
    </dgm:pt>
    <dgm:pt modelId="{E6F74CED-5217-4282-85F1-1C12DC84731C}" type="pres">
      <dgm:prSet presAssocID="{05A24E01-5535-46B9-A9A1-A9A07E639A88}" presName="nodes" presStyleCnt="0">
        <dgm:presLayoutVars>
          <dgm:chMax/>
          <dgm:chPref/>
          <dgm:animLvl val="lvl"/>
        </dgm:presLayoutVars>
      </dgm:prSet>
      <dgm:spPr/>
    </dgm:pt>
    <dgm:pt modelId="{AC377099-4DAE-451C-ADE9-98036E2679B5}" type="pres">
      <dgm:prSet presAssocID="{58FF46FB-368D-4E9C-A650-0513B8879DA8}" presName="composite" presStyleCnt="0"/>
      <dgm:spPr/>
    </dgm:pt>
    <dgm:pt modelId="{B6C94ECD-6415-4250-B4AD-F67BF5BECFB8}" type="pres">
      <dgm:prSet presAssocID="{58FF46FB-368D-4E9C-A650-0513B8879DA8}" presName="ConnectorPoint" presStyleLbl="lnNode1" presStyleIdx="0" presStyleCnt="3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gm:spPr>
    </dgm:pt>
    <dgm:pt modelId="{0E99BB09-1B86-4308-A570-3981E6DD3A06}" type="pres">
      <dgm:prSet presAssocID="{58FF46FB-368D-4E9C-A650-0513B8879DA8}" presName="DropPinPlaceHolder" presStyleCnt="0"/>
      <dgm:spPr/>
    </dgm:pt>
    <dgm:pt modelId="{0ED6E8D6-BD44-4400-BC14-1BC75CB979A3}" type="pres">
      <dgm:prSet presAssocID="{58FF46FB-368D-4E9C-A650-0513B8879DA8}" presName="DropPin" presStyleLbl="alignNode1" presStyleIdx="0" presStyleCnt="3"/>
      <dgm:spPr>
        <a:solidFill>
          <a:schemeClr val="accent1"/>
        </a:solidFill>
        <a:ln>
          <a:solidFill>
            <a:srgbClr val="4F5945"/>
          </a:solidFill>
        </a:ln>
      </dgm:spPr>
    </dgm:pt>
    <dgm:pt modelId="{5B7FC7CF-F58D-48D5-8BCC-38D6EE87890B}" type="pres">
      <dgm:prSet presAssocID="{58FF46FB-368D-4E9C-A650-0513B8879DA8}" presName="Ellipse" presStyleLbl="fgAcc1" presStyleIdx="1" presStyleCnt="4"/>
      <dgm:spPr>
        <a:solidFill>
          <a:schemeClr val="tx2">
            <a:alpha val="90000"/>
          </a:schemeClr>
        </a:solidFill>
        <a:ln w="12700" cap="flat" cmpd="sng" algn="ctr">
          <a:noFill/>
          <a:prstDash val="solid"/>
          <a:miter lim="800000"/>
        </a:ln>
        <a:effectLst/>
      </dgm:spPr>
    </dgm:pt>
    <dgm:pt modelId="{D2143A46-815A-49BF-9455-C0385022444F}" type="pres">
      <dgm:prSet presAssocID="{58FF46FB-368D-4E9C-A650-0513B8879DA8}" presName="L2TextContainer" presStyleLbl="revTx" presStyleIdx="0" presStyleCnt="6">
        <dgm:presLayoutVars>
          <dgm:bulletEnabled val="1"/>
        </dgm:presLayoutVars>
      </dgm:prSet>
      <dgm:spPr/>
    </dgm:pt>
    <dgm:pt modelId="{8E3FB235-DF38-476B-9A0E-B1E583D50944}" type="pres">
      <dgm:prSet presAssocID="{58FF46FB-368D-4E9C-A650-0513B8879DA8}" presName="L1TextContainer" presStyleLbl="revTx" presStyleIdx="1" presStyleCnt="6">
        <dgm:presLayoutVars>
          <dgm:chMax val="1"/>
          <dgm:chPref val="1"/>
          <dgm:bulletEnabled val="1"/>
        </dgm:presLayoutVars>
      </dgm:prSet>
      <dgm:spPr/>
    </dgm:pt>
    <dgm:pt modelId="{9AA05CE5-209F-4AD9-BE2C-2A69F76DA8F4}" type="pres">
      <dgm:prSet presAssocID="{58FF46FB-368D-4E9C-A650-0513B8879DA8}" presName="ConnectLine" presStyleLbl="sibTrans1D1" presStyleIdx="0" presStyleCnt="3"/>
      <dgm:spPr>
        <a:noFill/>
        <a:ln w="12700" cap="flat" cmpd="sng" algn="ctr">
          <a:solidFill>
            <a:schemeClr val="accent1"/>
          </a:solidFill>
          <a:prstDash val="dash"/>
          <a:miter lim="800000"/>
        </a:ln>
        <a:effectLst/>
      </dgm:spPr>
    </dgm:pt>
    <dgm:pt modelId="{17350C28-DA10-4F3B-9FA2-0FE7C12A4ABE}" type="pres">
      <dgm:prSet presAssocID="{58FF46FB-368D-4E9C-A650-0513B8879DA8}" presName="EmptyPlaceHolder" presStyleCnt="0"/>
      <dgm:spPr/>
    </dgm:pt>
    <dgm:pt modelId="{6DA7B85E-9DC6-4F3B-A2BF-09CDEEDB43BC}" type="pres">
      <dgm:prSet presAssocID="{CFA40740-0682-470C-AD5A-CFF53CD12BD2}" presName="spaceBetweenRectangles" presStyleCnt="0"/>
      <dgm:spPr/>
    </dgm:pt>
    <dgm:pt modelId="{CF519A69-9940-494F-8406-D0D876E3CD26}" type="pres">
      <dgm:prSet presAssocID="{D05E1923-5021-40F7-B4EF-E582E23A699D}" presName="composite" presStyleCnt="0"/>
      <dgm:spPr/>
    </dgm:pt>
    <dgm:pt modelId="{714429FF-AAA3-4358-8C5F-1A7F29AA2B7B}" type="pres">
      <dgm:prSet presAssocID="{D05E1923-5021-40F7-B4EF-E582E23A699D}" presName="ConnectorPoint" presStyleLbl="lnNode1" presStyleIdx="1" presStyleCnt="3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gm:spPr>
    </dgm:pt>
    <dgm:pt modelId="{AB8B1E8E-162B-4E3E-9E31-BA5CFBD3ED9D}" type="pres">
      <dgm:prSet presAssocID="{D05E1923-5021-40F7-B4EF-E582E23A699D}" presName="DropPinPlaceHolder" presStyleCnt="0"/>
      <dgm:spPr/>
    </dgm:pt>
    <dgm:pt modelId="{358CAA11-0A87-4861-8B4E-913B1EAD1334}" type="pres">
      <dgm:prSet presAssocID="{D05E1923-5021-40F7-B4EF-E582E23A699D}" presName="DropPin" presStyleLbl="alignNode1" presStyleIdx="1" presStyleCnt="3"/>
      <dgm:spPr/>
    </dgm:pt>
    <dgm:pt modelId="{B1A1A837-F261-404B-A808-B2F4154CE8A2}" type="pres">
      <dgm:prSet presAssocID="{D05E1923-5021-40F7-B4EF-E582E23A699D}" presName="Ellipse" presStyleLbl="fgAcc1" presStyleIdx="2" presStyleCnt="4"/>
      <dgm:spPr>
        <a:solidFill>
          <a:schemeClr val="tx2">
            <a:alpha val="90000"/>
          </a:schemeClr>
        </a:solidFill>
        <a:ln w="12700" cap="flat" cmpd="sng" algn="ctr">
          <a:noFill/>
          <a:prstDash val="solid"/>
          <a:miter lim="800000"/>
        </a:ln>
        <a:effectLst/>
      </dgm:spPr>
    </dgm:pt>
    <dgm:pt modelId="{B5F3F650-2E42-488A-AD4F-C4BD47D19A84}" type="pres">
      <dgm:prSet presAssocID="{D05E1923-5021-40F7-B4EF-E582E23A699D}" presName="L2TextContainer" presStyleLbl="revTx" presStyleIdx="2" presStyleCnt="6">
        <dgm:presLayoutVars>
          <dgm:bulletEnabled val="1"/>
        </dgm:presLayoutVars>
      </dgm:prSet>
      <dgm:spPr/>
    </dgm:pt>
    <dgm:pt modelId="{223C5207-4FA2-4A6C-8F43-20BD55767C99}" type="pres">
      <dgm:prSet presAssocID="{D05E1923-5021-40F7-B4EF-E582E23A699D}" presName="L1TextContainer" presStyleLbl="revTx" presStyleIdx="3" presStyleCnt="6">
        <dgm:presLayoutVars>
          <dgm:chMax val="1"/>
          <dgm:chPref val="1"/>
          <dgm:bulletEnabled val="1"/>
        </dgm:presLayoutVars>
      </dgm:prSet>
      <dgm:spPr/>
    </dgm:pt>
    <dgm:pt modelId="{4FE5EB5D-4CEF-4D0D-9394-0534E61844BE}" type="pres">
      <dgm:prSet presAssocID="{D05E1923-5021-40F7-B4EF-E582E23A699D}" presName="ConnectLine" presStyleLbl="sibTrans1D1" presStyleIdx="1" presStyleCnt="3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gm:spPr>
    </dgm:pt>
    <dgm:pt modelId="{EC869059-0AEC-4D98-8C46-CB603A342C72}" type="pres">
      <dgm:prSet presAssocID="{D05E1923-5021-40F7-B4EF-E582E23A699D}" presName="EmptyPlaceHolder" presStyleCnt="0"/>
      <dgm:spPr/>
    </dgm:pt>
    <dgm:pt modelId="{408BA715-9739-461D-BFDE-88EDAE355E60}" type="pres">
      <dgm:prSet presAssocID="{F020958C-EF86-4274-85F9-318F2792F7B6}" presName="spaceBetweenRectangles" presStyleCnt="0"/>
      <dgm:spPr/>
    </dgm:pt>
    <dgm:pt modelId="{D512C7F9-87A6-4BA9-AFAC-03FF1578D945}" type="pres">
      <dgm:prSet presAssocID="{FA8F44BD-C8C7-462C-9756-1EC498E86842}" presName="composite" presStyleCnt="0"/>
      <dgm:spPr/>
    </dgm:pt>
    <dgm:pt modelId="{152AD014-AFD0-4700-A468-4D562874339A}" type="pres">
      <dgm:prSet presAssocID="{FA8F44BD-C8C7-462C-9756-1EC498E86842}" presName="ConnectorPoint" presStyleLbl="lnNode1" presStyleIdx="2" presStyleCnt="3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gm:spPr>
    </dgm:pt>
    <dgm:pt modelId="{6CE2C4D8-4380-442D-A6C2-0B468BF3C74C}" type="pres">
      <dgm:prSet presAssocID="{FA8F44BD-C8C7-462C-9756-1EC498E86842}" presName="DropPinPlaceHolder" presStyleCnt="0"/>
      <dgm:spPr/>
    </dgm:pt>
    <dgm:pt modelId="{72C82E90-F103-439C-8371-CFFB0927B9DE}" type="pres">
      <dgm:prSet presAssocID="{FA8F44BD-C8C7-462C-9756-1EC498E86842}" presName="DropPin" presStyleLbl="alignNode1" presStyleIdx="2" presStyleCnt="3"/>
      <dgm:spPr>
        <a:solidFill>
          <a:schemeClr val="accent1"/>
        </a:solidFill>
        <a:ln>
          <a:solidFill>
            <a:schemeClr val="accent1"/>
          </a:solidFill>
        </a:ln>
      </dgm:spPr>
    </dgm:pt>
    <dgm:pt modelId="{5D519322-C1DD-47AE-92C0-13575134BC76}" type="pres">
      <dgm:prSet presAssocID="{FA8F44BD-C8C7-462C-9756-1EC498E86842}" presName="Ellipse" presStyleLbl="fgAcc1" presStyleIdx="3" presStyleCnt="4"/>
      <dgm:spPr>
        <a:solidFill>
          <a:srgbClr val="CCD8D6">
            <a:alpha val="90000"/>
          </a:srgbClr>
        </a:solidFill>
        <a:ln w="12700" cap="flat" cmpd="sng" algn="ctr">
          <a:noFill/>
          <a:prstDash val="solid"/>
          <a:miter lim="800000"/>
        </a:ln>
        <a:effectLst/>
      </dgm:spPr>
    </dgm:pt>
    <dgm:pt modelId="{96DDA0FE-83E2-423C-9F13-58A61EB68487}" type="pres">
      <dgm:prSet presAssocID="{FA8F44BD-C8C7-462C-9756-1EC498E86842}" presName="L2TextContainer" presStyleLbl="revTx" presStyleIdx="4" presStyleCnt="6">
        <dgm:presLayoutVars>
          <dgm:bulletEnabled val="1"/>
        </dgm:presLayoutVars>
      </dgm:prSet>
      <dgm:spPr/>
    </dgm:pt>
    <dgm:pt modelId="{2D6C7916-1130-46A8-833B-A6278CBD2192}" type="pres">
      <dgm:prSet presAssocID="{FA8F44BD-C8C7-462C-9756-1EC498E86842}" presName="L1TextContainer" presStyleLbl="revTx" presStyleIdx="5" presStyleCnt="6">
        <dgm:presLayoutVars>
          <dgm:chMax val="1"/>
          <dgm:chPref val="1"/>
          <dgm:bulletEnabled val="1"/>
        </dgm:presLayoutVars>
      </dgm:prSet>
      <dgm:spPr/>
    </dgm:pt>
    <dgm:pt modelId="{4D953791-5C2F-4A75-A8F4-6ED7EAB5E015}" type="pres">
      <dgm:prSet presAssocID="{FA8F44BD-C8C7-462C-9756-1EC498E86842}" presName="ConnectLine" presStyleLbl="sibTrans1D1" presStyleIdx="2" presStyleCnt="3"/>
      <dgm:spPr>
        <a:noFill/>
        <a:ln w="12700" cap="flat" cmpd="sng" algn="ctr">
          <a:solidFill>
            <a:schemeClr val="accent1"/>
          </a:solidFill>
          <a:prstDash val="dash"/>
          <a:miter lim="800000"/>
        </a:ln>
        <a:effectLst/>
      </dgm:spPr>
    </dgm:pt>
    <dgm:pt modelId="{22A72E40-4DCC-4F48-AADD-29738FD37A2C}" type="pres">
      <dgm:prSet presAssocID="{FA8F44BD-C8C7-462C-9756-1EC498E86842}" presName="EmptyPlaceHolder" presStyleCnt="0"/>
      <dgm:spPr/>
    </dgm:pt>
  </dgm:ptLst>
  <dgm:cxnLst>
    <dgm:cxn modelId="{C3A1C60D-63BB-4E34-AD47-96AABDB6084E}" type="presOf" srcId="{D05E1923-5021-40F7-B4EF-E582E23A699D}" destId="{223C5207-4FA2-4A6C-8F43-20BD55767C99}" srcOrd="0" destOrd="0" presId="urn:microsoft.com/office/officeart/2017/3/layout/DropPinTimeline"/>
    <dgm:cxn modelId="{0D51BD2E-4619-469B-B233-EBAC3D4D0BA6}" srcId="{05A24E01-5535-46B9-A9A1-A9A07E639A88}" destId="{FA8F44BD-C8C7-462C-9756-1EC498E86842}" srcOrd="2" destOrd="0" parTransId="{F47063EE-4B58-4EDE-A4F2-A4BD81B82F21}" sibTransId="{8C8A9736-03DA-4B1C-A590-10B4AD89452B}"/>
    <dgm:cxn modelId="{C5645B39-CB65-4A0A-B369-E455C3B827C3}" srcId="{05A24E01-5535-46B9-A9A1-A9A07E639A88}" destId="{58FF46FB-368D-4E9C-A650-0513B8879DA8}" srcOrd="0" destOrd="0" parTransId="{11DFA284-5E99-474D-BF05-364A45269DC7}" sibTransId="{CFA40740-0682-470C-AD5A-CFF53CD12BD2}"/>
    <dgm:cxn modelId="{7DDF5444-F976-4F04-88A9-CF8B15238792}" type="presOf" srcId="{58FF46FB-368D-4E9C-A650-0513B8879DA8}" destId="{8E3FB235-DF38-476B-9A0E-B1E583D50944}" srcOrd="0" destOrd="0" presId="urn:microsoft.com/office/officeart/2017/3/layout/DropPinTimeline"/>
    <dgm:cxn modelId="{1690634A-EBA7-4881-9E5F-0C82421D4CDF}" type="presOf" srcId="{FA8F44BD-C8C7-462C-9756-1EC498E86842}" destId="{2D6C7916-1130-46A8-833B-A6278CBD2192}" srcOrd="0" destOrd="0" presId="urn:microsoft.com/office/officeart/2017/3/layout/DropPinTimeline"/>
    <dgm:cxn modelId="{72C4D6D9-419A-42C1-A76D-84599F65BB08}" srcId="{05A24E01-5535-46B9-A9A1-A9A07E639A88}" destId="{D05E1923-5021-40F7-B4EF-E582E23A699D}" srcOrd="1" destOrd="0" parTransId="{FD6C5CD2-9CED-4BE6-89CD-A5A5CCE63B3E}" sibTransId="{F020958C-EF86-4274-85F9-318F2792F7B6}"/>
    <dgm:cxn modelId="{FE7849EA-5B37-43C8-B217-CD4E30A8E545}" type="presOf" srcId="{05A24E01-5535-46B9-A9A1-A9A07E639A88}" destId="{6E9F3C9B-13CA-43A8-8836-0B2B41D07DEF}" srcOrd="0" destOrd="0" presId="urn:microsoft.com/office/officeart/2017/3/layout/DropPinTimeline"/>
    <dgm:cxn modelId="{2FED2A5E-98EB-4859-AB3F-062F22EEC890}" type="presParOf" srcId="{6E9F3C9B-13CA-43A8-8836-0B2B41D07DEF}" destId="{E8AACCBB-6709-4071-B389-3BB226B3A586}" srcOrd="0" destOrd="0" presId="urn:microsoft.com/office/officeart/2017/3/layout/DropPinTimeline"/>
    <dgm:cxn modelId="{6DE443D7-8EE2-4FBC-842D-B6B9C44204D0}" type="presParOf" srcId="{6E9F3C9B-13CA-43A8-8836-0B2B41D07DEF}" destId="{E6F74CED-5217-4282-85F1-1C12DC84731C}" srcOrd="1" destOrd="0" presId="urn:microsoft.com/office/officeart/2017/3/layout/DropPinTimeline"/>
    <dgm:cxn modelId="{C773189E-DF31-4C58-A290-F5DFD7DCF8B1}" type="presParOf" srcId="{E6F74CED-5217-4282-85F1-1C12DC84731C}" destId="{AC377099-4DAE-451C-ADE9-98036E2679B5}" srcOrd="0" destOrd="0" presId="urn:microsoft.com/office/officeart/2017/3/layout/DropPinTimeline"/>
    <dgm:cxn modelId="{04D71AD3-A9B8-46E1-AB82-BB594FCE110E}" type="presParOf" srcId="{AC377099-4DAE-451C-ADE9-98036E2679B5}" destId="{B6C94ECD-6415-4250-B4AD-F67BF5BECFB8}" srcOrd="0" destOrd="0" presId="urn:microsoft.com/office/officeart/2017/3/layout/DropPinTimeline"/>
    <dgm:cxn modelId="{4D9D677D-9448-43AF-978B-5C7E7661F4F9}" type="presParOf" srcId="{AC377099-4DAE-451C-ADE9-98036E2679B5}" destId="{0E99BB09-1B86-4308-A570-3981E6DD3A06}" srcOrd="1" destOrd="0" presId="urn:microsoft.com/office/officeart/2017/3/layout/DropPinTimeline"/>
    <dgm:cxn modelId="{C213A57E-D4AE-4C05-AA12-FE8CC1989639}" type="presParOf" srcId="{0E99BB09-1B86-4308-A570-3981E6DD3A06}" destId="{0ED6E8D6-BD44-4400-BC14-1BC75CB979A3}" srcOrd="0" destOrd="0" presId="urn:microsoft.com/office/officeart/2017/3/layout/DropPinTimeline"/>
    <dgm:cxn modelId="{927F0821-BB24-4368-A4D4-046EB89F39DD}" type="presParOf" srcId="{0E99BB09-1B86-4308-A570-3981E6DD3A06}" destId="{5B7FC7CF-F58D-48D5-8BCC-38D6EE87890B}" srcOrd="1" destOrd="0" presId="urn:microsoft.com/office/officeart/2017/3/layout/DropPinTimeline"/>
    <dgm:cxn modelId="{F517DE46-1EA2-46F3-8833-EE234EEF5B09}" type="presParOf" srcId="{AC377099-4DAE-451C-ADE9-98036E2679B5}" destId="{D2143A46-815A-49BF-9455-C0385022444F}" srcOrd="2" destOrd="0" presId="urn:microsoft.com/office/officeart/2017/3/layout/DropPinTimeline"/>
    <dgm:cxn modelId="{75F0F73C-AD49-4A34-842E-A65EF46645BA}" type="presParOf" srcId="{AC377099-4DAE-451C-ADE9-98036E2679B5}" destId="{8E3FB235-DF38-476B-9A0E-B1E583D50944}" srcOrd="3" destOrd="0" presId="urn:microsoft.com/office/officeart/2017/3/layout/DropPinTimeline"/>
    <dgm:cxn modelId="{071A2262-20BC-4D30-AB90-12B0A0FEB6EF}" type="presParOf" srcId="{AC377099-4DAE-451C-ADE9-98036E2679B5}" destId="{9AA05CE5-209F-4AD9-BE2C-2A69F76DA8F4}" srcOrd="4" destOrd="0" presId="urn:microsoft.com/office/officeart/2017/3/layout/DropPinTimeline"/>
    <dgm:cxn modelId="{0D0471BD-C944-46DB-9B0D-12B6F025E4F4}" type="presParOf" srcId="{AC377099-4DAE-451C-ADE9-98036E2679B5}" destId="{17350C28-DA10-4F3B-9FA2-0FE7C12A4ABE}" srcOrd="5" destOrd="0" presId="urn:microsoft.com/office/officeart/2017/3/layout/DropPinTimeline"/>
    <dgm:cxn modelId="{37FF9AEE-1EE5-440D-B822-B54671B03AAC}" type="presParOf" srcId="{E6F74CED-5217-4282-85F1-1C12DC84731C}" destId="{6DA7B85E-9DC6-4F3B-A2BF-09CDEEDB43BC}" srcOrd="1" destOrd="0" presId="urn:microsoft.com/office/officeart/2017/3/layout/DropPinTimeline"/>
    <dgm:cxn modelId="{3FF77B45-DC34-4E18-8B7E-49C274966E23}" type="presParOf" srcId="{E6F74CED-5217-4282-85F1-1C12DC84731C}" destId="{CF519A69-9940-494F-8406-D0D876E3CD26}" srcOrd="2" destOrd="0" presId="urn:microsoft.com/office/officeart/2017/3/layout/DropPinTimeline"/>
    <dgm:cxn modelId="{4E60349A-D4EB-4BFE-9374-0F079D59B1FC}" type="presParOf" srcId="{CF519A69-9940-494F-8406-D0D876E3CD26}" destId="{714429FF-AAA3-4358-8C5F-1A7F29AA2B7B}" srcOrd="0" destOrd="0" presId="urn:microsoft.com/office/officeart/2017/3/layout/DropPinTimeline"/>
    <dgm:cxn modelId="{0B07CD93-B91C-4CAF-B94C-3237B0C6F601}" type="presParOf" srcId="{CF519A69-9940-494F-8406-D0D876E3CD26}" destId="{AB8B1E8E-162B-4E3E-9E31-BA5CFBD3ED9D}" srcOrd="1" destOrd="0" presId="urn:microsoft.com/office/officeart/2017/3/layout/DropPinTimeline"/>
    <dgm:cxn modelId="{BB97917A-2BFB-4D8A-94BD-816B0C62D6F6}" type="presParOf" srcId="{AB8B1E8E-162B-4E3E-9E31-BA5CFBD3ED9D}" destId="{358CAA11-0A87-4861-8B4E-913B1EAD1334}" srcOrd="0" destOrd="0" presId="urn:microsoft.com/office/officeart/2017/3/layout/DropPinTimeline"/>
    <dgm:cxn modelId="{FDC4D318-B3AD-4E39-8663-3AFB57531D79}" type="presParOf" srcId="{AB8B1E8E-162B-4E3E-9E31-BA5CFBD3ED9D}" destId="{B1A1A837-F261-404B-A808-B2F4154CE8A2}" srcOrd="1" destOrd="0" presId="urn:microsoft.com/office/officeart/2017/3/layout/DropPinTimeline"/>
    <dgm:cxn modelId="{7F53703E-9DF0-45E5-AC76-7E0CCD3B06EA}" type="presParOf" srcId="{CF519A69-9940-494F-8406-D0D876E3CD26}" destId="{B5F3F650-2E42-488A-AD4F-C4BD47D19A84}" srcOrd="2" destOrd="0" presId="urn:microsoft.com/office/officeart/2017/3/layout/DropPinTimeline"/>
    <dgm:cxn modelId="{B59937ED-9C59-4BBD-AA3C-5D9159504926}" type="presParOf" srcId="{CF519A69-9940-494F-8406-D0D876E3CD26}" destId="{223C5207-4FA2-4A6C-8F43-20BD55767C99}" srcOrd="3" destOrd="0" presId="urn:microsoft.com/office/officeart/2017/3/layout/DropPinTimeline"/>
    <dgm:cxn modelId="{470C2FBB-9D40-4F2C-8107-12E2CA0E70BE}" type="presParOf" srcId="{CF519A69-9940-494F-8406-D0D876E3CD26}" destId="{4FE5EB5D-4CEF-4D0D-9394-0534E61844BE}" srcOrd="4" destOrd="0" presId="urn:microsoft.com/office/officeart/2017/3/layout/DropPinTimeline"/>
    <dgm:cxn modelId="{C1237DFD-87FD-434B-A5C8-02108EF43081}" type="presParOf" srcId="{CF519A69-9940-494F-8406-D0D876E3CD26}" destId="{EC869059-0AEC-4D98-8C46-CB603A342C72}" srcOrd="5" destOrd="0" presId="urn:microsoft.com/office/officeart/2017/3/layout/DropPinTimeline"/>
    <dgm:cxn modelId="{7A1441D0-A5AA-4E6C-9388-511DA29929BF}" type="presParOf" srcId="{E6F74CED-5217-4282-85F1-1C12DC84731C}" destId="{408BA715-9739-461D-BFDE-88EDAE355E60}" srcOrd="3" destOrd="0" presId="urn:microsoft.com/office/officeart/2017/3/layout/DropPinTimeline"/>
    <dgm:cxn modelId="{087F2A81-CFD9-4BF8-96FC-2D4ABA32462F}" type="presParOf" srcId="{E6F74CED-5217-4282-85F1-1C12DC84731C}" destId="{D512C7F9-87A6-4BA9-AFAC-03FF1578D945}" srcOrd="4" destOrd="0" presId="urn:microsoft.com/office/officeart/2017/3/layout/DropPinTimeline"/>
    <dgm:cxn modelId="{8C6217DA-A763-4946-99A2-03C618C428AF}" type="presParOf" srcId="{D512C7F9-87A6-4BA9-AFAC-03FF1578D945}" destId="{152AD014-AFD0-4700-A468-4D562874339A}" srcOrd="0" destOrd="0" presId="urn:microsoft.com/office/officeart/2017/3/layout/DropPinTimeline"/>
    <dgm:cxn modelId="{A6A34287-F5FF-46EE-9A88-F2ECF73903CE}" type="presParOf" srcId="{D512C7F9-87A6-4BA9-AFAC-03FF1578D945}" destId="{6CE2C4D8-4380-442D-A6C2-0B468BF3C74C}" srcOrd="1" destOrd="0" presId="urn:microsoft.com/office/officeart/2017/3/layout/DropPinTimeline"/>
    <dgm:cxn modelId="{D28BF9CF-F026-4786-A1AC-F4F785C54591}" type="presParOf" srcId="{6CE2C4D8-4380-442D-A6C2-0B468BF3C74C}" destId="{72C82E90-F103-439C-8371-CFFB0927B9DE}" srcOrd="0" destOrd="0" presId="urn:microsoft.com/office/officeart/2017/3/layout/DropPinTimeline"/>
    <dgm:cxn modelId="{E33A6BB5-6D3A-4D44-AEFC-75BAB101C26D}" type="presParOf" srcId="{6CE2C4D8-4380-442D-A6C2-0B468BF3C74C}" destId="{5D519322-C1DD-47AE-92C0-13575134BC76}" srcOrd="1" destOrd="0" presId="urn:microsoft.com/office/officeart/2017/3/layout/DropPinTimeline"/>
    <dgm:cxn modelId="{0BFD1614-5731-4306-81F7-E2C949C32A93}" type="presParOf" srcId="{D512C7F9-87A6-4BA9-AFAC-03FF1578D945}" destId="{96DDA0FE-83E2-423C-9F13-58A61EB68487}" srcOrd="2" destOrd="0" presId="urn:microsoft.com/office/officeart/2017/3/layout/DropPinTimeline"/>
    <dgm:cxn modelId="{06EDED26-E685-42BC-BFC2-75C7EA695E40}" type="presParOf" srcId="{D512C7F9-87A6-4BA9-AFAC-03FF1578D945}" destId="{2D6C7916-1130-46A8-833B-A6278CBD2192}" srcOrd="3" destOrd="0" presId="urn:microsoft.com/office/officeart/2017/3/layout/DropPinTimeline"/>
    <dgm:cxn modelId="{A20C8A5A-2D9A-4EF7-BC83-D5EE4B16698D}" type="presParOf" srcId="{D512C7F9-87A6-4BA9-AFAC-03FF1578D945}" destId="{4D953791-5C2F-4A75-A8F4-6ED7EAB5E015}" srcOrd="4" destOrd="0" presId="urn:microsoft.com/office/officeart/2017/3/layout/DropPinTimeline"/>
    <dgm:cxn modelId="{6780D10C-523A-4885-B5BF-84F303790098}" type="presParOf" srcId="{D512C7F9-87A6-4BA9-AFAC-03FF1578D945}" destId="{22A72E40-4DCC-4F48-AADD-29738FD37A2C}" srcOrd="5" destOrd="0" presId="urn:microsoft.com/office/officeart/2017/3/layout/DropPinTimeline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AACCBB-6709-4071-B389-3BB226B3A586}">
      <dsp:nvSpPr>
        <dsp:cNvPr id="0" name=""/>
        <dsp:cNvSpPr/>
      </dsp:nvSpPr>
      <dsp:spPr>
        <a:xfrm>
          <a:off x="0" y="1659731"/>
          <a:ext cx="5921375" cy="0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/>
          </a:solidFill>
          <a:prstDash val="solid"/>
          <a:miter lim="800000"/>
          <a:tailEnd type="triangle" w="lg" len="lg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ED6E8D6-BD44-4400-BC14-1BC75CB979A3}">
      <dsp:nvSpPr>
        <dsp:cNvPr id="0" name=""/>
        <dsp:cNvSpPr/>
      </dsp:nvSpPr>
      <dsp:spPr>
        <a:xfrm rot="8100000">
          <a:off x="50788" y="382503"/>
          <a:ext cx="244110" cy="244110"/>
        </a:xfrm>
        <a:prstGeom prst="teardrop">
          <a:avLst>
            <a:gd name="adj" fmla="val 115000"/>
          </a:avLst>
        </a:prstGeom>
        <a:solidFill>
          <a:schemeClr val="accent1"/>
        </a:solidFill>
        <a:ln w="12700" cap="flat" cmpd="sng" algn="ctr">
          <a:solidFill>
            <a:srgbClr val="4F5945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7FC7CF-F58D-48D5-8BCC-38D6EE87890B}">
      <dsp:nvSpPr>
        <dsp:cNvPr id="0" name=""/>
        <dsp:cNvSpPr/>
      </dsp:nvSpPr>
      <dsp:spPr>
        <a:xfrm>
          <a:off x="77907" y="409621"/>
          <a:ext cx="189873" cy="189873"/>
        </a:xfrm>
        <a:prstGeom prst="ellipse">
          <a:avLst/>
        </a:prstGeom>
        <a:solidFill>
          <a:schemeClr val="tx2">
            <a:alpha val="9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2143A46-815A-49BF-9455-C0385022444F}">
      <dsp:nvSpPr>
        <dsp:cNvPr id="0" name=""/>
        <dsp:cNvSpPr/>
      </dsp:nvSpPr>
      <dsp:spPr>
        <a:xfrm>
          <a:off x="345455" y="677170"/>
          <a:ext cx="2463641" cy="9825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E3FB235-DF38-476B-9A0E-B1E583D50944}">
      <dsp:nvSpPr>
        <dsp:cNvPr id="0" name=""/>
        <dsp:cNvSpPr/>
      </dsp:nvSpPr>
      <dsp:spPr>
        <a:xfrm>
          <a:off x="345455" y="331946"/>
          <a:ext cx="2463641" cy="3452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b="1" kern="1200" dirty="0">
              <a:solidFill>
                <a:srgbClr val="0000FF"/>
              </a:solidFill>
              <a:hlinkClick xmlns:r="http://schemas.openxmlformats.org/officeDocument/2006/relationships" r:id="rId1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DNA</a:t>
          </a:r>
          <a:endParaRPr lang="en-US" sz="2000" b="0" kern="1200" dirty="0">
            <a:solidFill>
              <a:srgbClr val="0000FF"/>
            </a:solidFill>
            <a:latin typeface="Baskerville Old Face" panose="02020602080505020303" pitchFamily="18" charset="77"/>
            <a:ea typeface="Baskerville" panose="02020502070401020303" pitchFamily="18" charset="0"/>
          </a:endParaRPr>
        </a:p>
      </dsp:txBody>
      <dsp:txXfrm>
        <a:off x="345455" y="331946"/>
        <a:ext cx="2463641" cy="345224"/>
      </dsp:txXfrm>
    </dsp:sp>
    <dsp:sp modelId="{9AA05CE5-209F-4AD9-BE2C-2A69F76DA8F4}">
      <dsp:nvSpPr>
        <dsp:cNvPr id="0" name=""/>
        <dsp:cNvSpPr/>
      </dsp:nvSpPr>
      <dsp:spPr>
        <a:xfrm>
          <a:off x="172843" y="677170"/>
          <a:ext cx="0" cy="982560"/>
        </a:xfrm>
        <a:prstGeom prst="line">
          <a:avLst/>
        </a:prstGeom>
        <a:noFill/>
        <a:ln w="12700" cap="flat" cmpd="sng" algn="ctr">
          <a:solidFill>
            <a:schemeClr val="accent1"/>
          </a:solidFill>
          <a:prstDash val="dash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6C94ECD-6415-4250-B4AD-F67BF5BECFB8}">
      <dsp:nvSpPr>
        <dsp:cNvPr id="0" name=""/>
        <dsp:cNvSpPr/>
      </dsp:nvSpPr>
      <dsp:spPr>
        <a:xfrm>
          <a:off x="140872" y="1628660"/>
          <a:ext cx="62140" cy="621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8CAA11-0A87-4861-8B4E-913B1EAD1334}">
      <dsp:nvSpPr>
        <dsp:cNvPr id="0" name=""/>
        <dsp:cNvSpPr/>
      </dsp:nvSpPr>
      <dsp:spPr>
        <a:xfrm rot="18900000">
          <a:off x="1527122" y="2692848"/>
          <a:ext cx="244110" cy="244110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A1A837-F261-404B-A808-B2F4154CE8A2}">
      <dsp:nvSpPr>
        <dsp:cNvPr id="0" name=""/>
        <dsp:cNvSpPr/>
      </dsp:nvSpPr>
      <dsp:spPr>
        <a:xfrm>
          <a:off x="1554241" y="2719967"/>
          <a:ext cx="189873" cy="189873"/>
        </a:xfrm>
        <a:prstGeom prst="ellipse">
          <a:avLst/>
        </a:prstGeom>
        <a:solidFill>
          <a:schemeClr val="tx2">
            <a:alpha val="9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5F3F650-2E42-488A-AD4F-C4BD47D19A84}">
      <dsp:nvSpPr>
        <dsp:cNvPr id="0" name=""/>
        <dsp:cNvSpPr/>
      </dsp:nvSpPr>
      <dsp:spPr>
        <a:xfrm>
          <a:off x="1821789" y="1659731"/>
          <a:ext cx="2463641" cy="9825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23C5207-4FA2-4A6C-8F43-20BD55767C99}">
      <dsp:nvSpPr>
        <dsp:cNvPr id="0" name=""/>
        <dsp:cNvSpPr/>
      </dsp:nvSpPr>
      <dsp:spPr>
        <a:xfrm>
          <a:off x="1821789" y="2642291"/>
          <a:ext cx="2463641" cy="3452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b="1" kern="1200" dirty="0">
              <a:solidFill>
                <a:srgbClr val="0000FF"/>
              </a:solidFill>
              <a:latin typeface="Gill Sans Nova Light"/>
              <a:ea typeface="+mn-ea"/>
              <a:cs typeface="+mn-cs"/>
              <a:hlinkClick xmlns:r="http://schemas.openxmlformats.org/officeDocument/2006/relationships"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RNA</a:t>
          </a:r>
          <a:endParaRPr lang="en-US" sz="2000" b="1" kern="1200" dirty="0">
            <a:solidFill>
              <a:srgbClr val="0000FF"/>
            </a:solidFill>
            <a:latin typeface="Gill Sans Nova Light"/>
            <a:ea typeface="+mn-ea"/>
            <a:cs typeface="+mn-cs"/>
          </a:endParaRPr>
        </a:p>
      </dsp:txBody>
      <dsp:txXfrm>
        <a:off x="1821789" y="2642291"/>
        <a:ext cx="2463641" cy="345224"/>
      </dsp:txXfrm>
    </dsp:sp>
    <dsp:sp modelId="{4FE5EB5D-4CEF-4D0D-9394-0534E61844BE}">
      <dsp:nvSpPr>
        <dsp:cNvPr id="0" name=""/>
        <dsp:cNvSpPr/>
      </dsp:nvSpPr>
      <dsp:spPr>
        <a:xfrm>
          <a:off x="1649177" y="1659731"/>
          <a:ext cx="0" cy="982560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14429FF-AAA3-4358-8C5F-1A7F29AA2B7B}">
      <dsp:nvSpPr>
        <dsp:cNvPr id="0" name=""/>
        <dsp:cNvSpPr/>
      </dsp:nvSpPr>
      <dsp:spPr>
        <a:xfrm>
          <a:off x="1617206" y="1628660"/>
          <a:ext cx="62140" cy="621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C82E90-F103-439C-8371-CFFB0927B9DE}">
      <dsp:nvSpPr>
        <dsp:cNvPr id="0" name=""/>
        <dsp:cNvSpPr/>
      </dsp:nvSpPr>
      <dsp:spPr>
        <a:xfrm rot="8100000">
          <a:off x="3003457" y="382503"/>
          <a:ext cx="244110" cy="244110"/>
        </a:xfrm>
        <a:prstGeom prst="teardrop">
          <a:avLst>
            <a:gd name="adj" fmla="val 115000"/>
          </a:avLst>
        </a:prstGeom>
        <a:solidFill>
          <a:schemeClr val="accent1"/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519322-C1DD-47AE-92C0-13575134BC76}">
      <dsp:nvSpPr>
        <dsp:cNvPr id="0" name=""/>
        <dsp:cNvSpPr/>
      </dsp:nvSpPr>
      <dsp:spPr>
        <a:xfrm>
          <a:off x="3030575" y="409621"/>
          <a:ext cx="189873" cy="189873"/>
        </a:xfrm>
        <a:prstGeom prst="ellipse">
          <a:avLst/>
        </a:prstGeom>
        <a:solidFill>
          <a:srgbClr val="CCD8D6">
            <a:alpha val="90000"/>
          </a:srgb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6DDA0FE-83E2-423C-9F13-58A61EB68487}">
      <dsp:nvSpPr>
        <dsp:cNvPr id="0" name=""/>
        <dsp:cNvSpPr/>
      </dsp:nvSpPr>
      <dsp:spPr>
        <a:xfrm>
          <a:off x="3298124" y="677170"/>
          <a:ext cx="2463641" cy="9825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D6C7916-1130-46A8-833B-A6278CBD2192}">
      <dsp:nvSpPr>
        <dsp:cNvPr id="0" name=""/>
        <dsp:cNvSpPr/>
      </dsp:nvSpPr>
      <dsp:spPr>
        <a:xfrm>
          <a:off x="3298124" y="331946"/>
          <a:ext cx="2463641" cy="3452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b="0" kern="1200" dirty="0">
              <a:solidFill>
                <a:schemeClr val="accent3"/>
              </a:solidFill>
              <a:latin typeface="Baskerville Old Face" panose="02020602080505020303" pitchFamily="18" charset="77"/>
              <a:ea typeface="Baskerville" panose="02020502070401020303" pitchFamily="18" charset="0"/>
            </a:rPr>
            <a:t> </a:t>
          </a:r>
          <a:r>
            <a:rPr lang="en-US" sz="2000" b="1" kern="1200" dirty="0">
              <a:solidFill>
                <a:srgbClr val="0000FF"/>
              </a:solidFill>
              <a:latin typeface="Gill Sans Nova Light"/>
              <a:ea typeface="+mn-ea"/>
              <a:cs typeface="+mn-cs"/>
              <a:hlinkClick xmlns:r="http://schemas.openxmlformats.org/officeDocument/2006/relationships"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RECV</a:t>
          </a:r>
          <a:endParaRPr lang="en-US" sz="2000" b="0" kern="1200" dirty="0">
            <a:solidFill>
              <a:srgbClr val="0000FF"/>
            </a:solidFill>
            <a:latin typeface="Baskerville Old Face" panose="02020602080505020303" pitchFamily="18" charset="77"/>
            <a:ea typeface="Baskerville" panose="02020502070401020303" pitchFamily="18" charset="0"/>
          </a:endParaRPr>
        </a:p>
      </dsp:txBody>
      <dsp:txXfrm>
        <a:off x="3298124" y="331946"/>
        <a:ext cx="2463641" cy="345224"/>
      </dsp:txXfrm>
    </dsp:sp>
    <dsp:sp modelId="{4D953791-5C2F-4A75-A8F4-6ED7EAB5E015}">
      <dsp:nvSpPr>
        <dsp:cNvPr id="0" name=""/>
        <dsp:cNvSpPr/>
      </dsp:nvSpPr>
      <dsp:spPr>
        <a:xfrm>
          <a:off x="3125512" y="677170"/>
          <a:ext cx="0" cy="982560"/>
        </a:xfrm>
        <a:prstGeom prst="line">
          <a:avLst/>
        </a:prstGeom>
        <a:noFill/>
        <a:ln w="12700" cap="flat" cmpd="sng" algn="ctr">
          <a:solidFill>
            <a:schemeClr val="accent1"/>
          </a:solidFill>
          <a:prstDash val="dash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52AD014-AFD0-4700-A468-4D562874339A}">
      <dsp:nvSpPr>
        <dsp:cNvPr id="0" name=""/>
        <dsp:cNvSpPr/>
      </dsp:nvSpPr>
      <dsp:spPr>
        <a:xfrm>
          <a:off x="3093541" y="1628660"/>
          <a:ext cx="62140" cy="621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7/3/layout/DropPinTimeline">
  <dgm:title val="Drop Pin Timeline"/>
  <dgm:desc val="Use to show a list of events in chronological order. An invisible box next to the pin contains the date and the description is immediately below. It can display a medium amount of text and medium length date format."/>
  <dgm:catLst>
    <dgm:cat type="timeline" pri="500"/>
    <dgm:cat type="process" pri="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">
    <dgm:varLst>
      <dgm:chMax/>
      <dgm:chPref/>
      <dgm:animLvl val="lvl"/>
    </dgm:varLst>
    <dgm:alg type="composite"/>
    <dgm:shape xmlns:r="http://schemas.openxmlformats.org/officeDocument/2006/relationships" r:blip="">
      <dgm:adjLst/>
    </dgm:shape>
    <dgm:constrLst>
      <dgm:constr type="w" for="ch" forName="divider" refType="w"/>
      <dgm:constr type="h" for="ch" forName="divider"/>
      <dgm:constr type="ctrY" for="ch" forName="divider" refType="h" fact="0.5"/>
      <dgm:constr type="l" for="ch" forName="divider"/>
      <dgm:constr type="w" for="ch" forName="nodes" refType="w"/>
      <dgm:constr type="h" for="ch" forName="nodes" refType="h" fact="0.8"/>
      <dgm:constr type="ctrY" for="ch" forName="nodes" refType="h" fact="0.5"/>
    </dgm:constrLst>
    <dgm:layoutNode name="divider" styleLbl="fgAcc1">
      <dgm:alg type="sp"/>
      <dgm:choose name="ArrowShape">
        <dgm:if name="ArrowShapeLTR" func="var" arg="dir" op="equ" val="norm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 w="19050">
                    <a:solidFill>
                      <a:srgbClr val="000000"/>
                    </a:solidFill>
                    <a:tailEnd type="triangle" w="lg" len="lg"/>
                  </a:ln>
                </dgm1612:spPr>
              </a:ext>
            </dgm:extLst>
          </dgm:shape>
        </dgm:if>
        <dgm:else name="ArrowShapeRTL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>
                    <a:solidFill>
                      <a:srgbClr val="000000"/>
                    </a:solidFill>
                    <a:headEnd type="triangle" w="lg" len="lg"/>
                  </a:ln>
                </dgm1612:spPr>
              </a:ext>
            </dgm:extLst>
          </dgm:shape>
        </dgm:else>
      </dgm:choose>
      <dgm:presOf/>
      <dgm:constrLst/>
      <dgm:ruleLst/>
    </dgm:layoutNode>
    <dgm:layoutNode name="nodes">
      <dgm:varLst>
        <dgm:chMax/>
        <dgm:chPref/>
        <dgm:animLvl val="lvl"/>
      </dgm:varLst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constrLst>
        <dgm:constr type="primFontSz" for="des" forName="L1TextContainer" val="20"/>
        <dgm:constr type="primFontSz" for="des" forName="L2TextContainer" refType="primFontSz" refFor="des" refForName="L1TextContainer" op="equ" fact="0.75"/>
        <dgm:constr type="w" for="ch" forName="composite" refType="w"/>
        <dgm:constr type="h" for="ch" forName="composite" refType="h"/>
        <dgm:constr type="w" for="ch" forName="spaceBetweenRectangles" refType="w" refFor="ch" refForName="composite" fact="-0.5"/>
        <dgm:constr type="w" for="ch" ptType="sibTrans" op="equ"/>
        <dgm:constr type="primFontSz" for="des" forName="L1TextContainer" op="equ"/>
        <dgm:constr type="primFontSz" for="des" forName="L2TextContainer" op="equ"/>
        <dgm:constr type="primFontSz" for="des" forName="L1TextContainer1" val="20"/>
        <dgm:constr type="primFontSz" for="des" forName="L2TextContainer1" refType="primFontSz" refFor="des" refForName="L1TextContainer1" op="equ" fact="0.75"/>
        <dgm:constr type="w" for="ch" forName="composite1" refType="w"/>
        <dgm:constr type="h" for="ch" forName="composite1" refType="h"/>
        <dgm:constr type="w" for="ch" forName="spaceBetweenRectangles1" refType="w" refFor="ch" refForName="composite1" fact="0.28"/>
        <dgm:constr type="primFontSz" for="des" forName="L1TextContainer1" op="equ"/>
        <dgm:constr type="primFontSz" for="des" forName="L2TextContainer1" op="equ"/>
      </dgm:constrLst>
      <dgm:choose name="LayoutBasedOnCountOfNodes">
        <dgm:if name="LessThanOrEqualToTwoNodes" axis="ch" ptType="node" func="cnt" op="lte" val="2">
          <dgm:forEach name="nodesForEach1" axis="ch" ptType="node">
            <dgm:layoutNode name="composite1">
              <dgm:alg type="composite"/>
              <dgm:shape xmlns:r="http://schemas.openxmlformats.org/officeDocument/2006/relationships" r:blip="">
                <dgm:adjLst/>
              </dgm:shape>
              <dgm:choose name="CaseForLayoutDirection1">
                <dgm:if name="CaseForLayoutDirectionLTR1" func="var" arg="dir" op="equ" val="norm">
                  <dgm:choose name="CaseForPlacingNodesAboveAndBelowDividerLTR1">
                    <dgm:if name="CaseForPlacingNodeAboveDividerLTR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LTR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if>
                <dgm:else name="CaseForLayoutDirectionRTL1">
                  <dgm:choose name="CaseForPlacingNodesAboveAndBelowDividerRTL1">
                    <dgm:if name="CaseForPlacingNodeAboveDividerRTL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RTL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else>
              </dgm:choose>
              <dgm:layoutNode name="ConnectorPoint1" styleLbl="lnNode1" moveWith="ConnectLine1">
                <dgm:alg type="sp"/>
                <dgm:shape xmlns:r="http://schemas.openxmlformats.org/officeDocument/2006/relationships" type="ellipse" r:blip="" zOrderOff="10">
                  <dgm:adjLst/>
                </dgm:shape>
                <dgm:presOf/>
                <dgm:constrLst>
                  <dgm:constr type="w" refType="h" op="equ"/>
                </dgm:constrLst>
              </dgm:layoutNode>
              <dgm:layoutNode name="DropPinPlaceHolder1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1" refType="w"/>
                  <dgm:constr type="h" for="ch" forName="DropPin1" refType="h"/>
                  <dgm:constr type="ctrX" for="ch" forName="DropPin1" refType="w" fact="0.5"/>
                  <dgm:constr type="ctrY" for="ch" forName="DropPin1" refType="h" fact="0.5"/>
                  <dgm:constr type="w" for="ch" forName="Ellipse1" refType="w" refFor="ch" refForName="DropPin1" fact="0.55"/>
                  <dgm:constr type="h" for="ch" forName="Ellipse1" refType="w" refFor="ch" refForName="DropPin1" fact="0.55"/>
                  <dgm:constr type="ctrX" for="ch" forName="Ellipse1" refType="ctrX" refFor="ch" refForName="DropPin1"/>
                  <dgm:constr type="ctrY" for="ch" forName="Ellipse1" refType="ctrY" refFor="ch" refForName="DropPin1"/>
                </dgm:constrLst>
                <dgm:layoutNode name="DropPin1" styleLbl="alignNode1">
                  <dgm:alg type="sp"/>
                  <dgm:choose name="CaseForPlacingTearDropAboveAndBelowDivider1">
                    <dgm:if name="CaseForPlacingTearDropAboveDivider1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1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1" styleLbl="fgAcc1" moveWith="DropPin1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1" styleLbl="revTx" moveWith="L1TextContainer">
                <dgm:varLst>
                  <dgm:bulletEnabled val="1"/>
                </dgm:varLst>
                <dgm:choose name="casesForTxtDirLogic1">
                  <dgm:if name="Name771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5"/>
                      <dgm:constr type="bMarg" refType="primFontSz" fact="0.75"/>
                    </dgm:constrLst>
                  </dgm:if>
                  <dgm:else name="Name881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1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1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1" axis="followSib" ptType="sibTrans" cnt="1">
              <dgm:layoutNode name="spaceBetweenRectangles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if>
        <dgm:else name="MoreThanTwoNodes">
          <dgm:forEach name="nodesForEach" axis="ch" ptType="node">
            <dgm:layoutNode name="composite">
              <dgm:alg type="composite"/>
              <dgm:shape xmlns:r="http://schemas.openxmlformats.org/officeDocument/2006/relationships" r:blip="">
                <dgm:adjLst/>
              </dgm:shape>
              <dgm:choose name="CaseForLayoutDirection">
                <dgm:if name="CaseForLayoutDirectionLTR" func="var" arg="dir" op="equ" val="norm">
                  <dgm:choose name="CaseForPlacingNodesAboveAndBelowDividerLTR">
                    <dgm:if name="CaseForPlacingNodeAboveDividerLTR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LTR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if>
                <dgm:else name="CaseForLayoutDirectionRTL">
                  <dgm:choose name="CaseForPlacingNodesAboveAndBelowDividerRTL">
                    <dgm:if name="CaseForPlacingNodeAboveDividerRTL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RTL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else>
              </dgm:choose>
              <dgm:layoutNode name="ConnectorPoint" styleLbl="lnNode1" moveWith="ConnectLine">
                <dgm:alg type="sp"/>
                <dgm:shape xmlns:r="http://schemas.openxmlformats.org/officeDocument/2006/relationships" type="ellipse" r:blip="" zOrderOff="10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6350"/>
                      </dgm1612:spPr>
                    </a:ext>
                  </dgm:extLst>
                </dgm:shape>
                <dgm:presOf/>
                <dgm:constrLst>
                  <dgm:constr type="w" refType="h" op="equ"/>
                </dgm:constrLst>
              </dgm:layoutNode>
              <dgm:layoutNode name="DropPinPlaceHolder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" refType="w"/>
                  <dgm:constr type="h" for="ch" forName="DropPin" refType="h"/>
                  <dgm:constr type="ctrX" for="ch" forName="DropPin" refType="w" fact="0.5"/>
                  <dgm:constr type="ctrY" for="ch" forName="DropPin" refType="h" fact="0.5"/>
                  <dgm:constr type="w" for="ch" forName="Ellipse" refType="w" refFor="ch" refForName="DropPin" fact="0.55"/>
                  <dgm:constr type="h" for="ch" forName="Ellipse" refType="w" refFor="ch" refForName="DropPin" fact="0.55"/>
                  <dgm:constr type="ctrX" for="ch" forName="Ellipse" refType="ctrX" refFor="ch" refForName="DropPin"/>
                  <dgm:constr type="ctrY" for="ch" forName="Ellipse" refType="ctrY" refFor="ch" refForName="DropPin"/>
                </dgm:constrLst>
                <dgm:layoutNode name="DropPin" styleLbl="alignNode1">
                  <dgm:alg type="sp"/>
                  <dgm:choose name="CaseForPlacingTearDropAboveAndBelowDivider">
                    <dgm:if name="CaseForPlacingTearDropAboveDivider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" styleLbl="fgAcc1" moveWith="DropPin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" styleLbl="revTx" moveWith="L1TextContainer">
                <dgm:varLst>
                  <dgm:bulletEnabled val="1"/>
                </dgm:varLst>
                <dgm:choose name="casesForTxtDirLogic">
                  <dgm:if name="Name77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5"/>
                      <dgm:constr type="bMarg" refType="primFontSz" fact="0.75"/>
                    </dgm:constrLst>
                  </dgm:if>
                  <dgm:else name="Name88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" axis="followSib" ptType="sibTrans" cnt="1">
              <dgm:layoutNode name="spaceBetweenRectangles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else>
      </dgm:choose>
    </dgm:layoutNode>
  </dgm:layoutNode>
  <dgm:extLst>
    <a:ext uri="{68A01E43-0DF5-4B5B-8FA6-DAF915123BFB}">
      <dgm1612:lstStyle xmlns:dgm1612="http://schemas.microsoft.com/office/drawing/2016/12/diagram">
        <a:lvl1pPr>
          <a:defRPr b="1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49852A6-C536-198B-0B36-808C24FAAF6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F40B29C-E84A-E4D1-8998-1A961EC23BA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A5AE42-7DC1-8140-9B13-146984FDEF22}" type="datetimeFigureOut">
              <a:rPr lang="en-US" smtClean="0"/>
              <a:t>10/18/2022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CE4DE7-ED89-D264-F004-38F2DF4879D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7E8591-FF54-5A00-A703-95ABC16B78D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369B77-94AB-0344-9EBF-9DB9EE8D3AB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85974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F75F72-8950-AF4F-9381-1D26FB547EA1}" type="datetimeFigureOut">
              <a:rPr lang="en-US" smtClean="0"/>
              <a:t>10/18/2022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75476F-A808-1F46-A368-07984F6DA22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42527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75476F-A808-1F46-A368-07984F6DA22E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02328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75476F-A808-1F46-A368-07984F6DA22E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288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75476F-A808-1F46-A368-07984F6DA22E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0887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plant&#10;&#10;Description automatically generated">
            <a:extLst>
              <a:ext uri="{FF2B5EF4-FFF2-40B4-BE49-F238E27FC236}">
                <a16:creationId xmlns:a16="http://schemas.microsoft.com/office/drawing/2014/main" id="{A26D6E84-B5BE-5F3E-8B3F-1A46C7F307C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7210" y="0"/>
            <a:ext cx="8392026" cy="6858000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F0A7E03F-5776-960D-3CA6-7CE62AC96693}"/>
              </a:ext>
            </a:extLst>
          </p:cNvPr>
          <p:cNvSpPr/>
          <p:nvPr userDrawn="1"/>
        </p:nvSpPr>
        <p:spPr>
          <a:xfrm>
            <a:off x="3300284" y="654912"/>
            <a:ext cx="5591432" cy="559143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A7464AF-3FD6-6193-CC95-A941ECE17B9D}"/>
              </a:ext>
            </a:extLst>
          </p:cNvPr>
          <p:cNvCxnSpPr>
            <a:cxnSpLocks/>
          </p:cNvCxnSpPr>
          <p:nvPr userDrawn="1"/>
        </p:nvCxnSpPr>
        <p:spPr>
          <a:xfrm>
            <a:off x="4359876" y="4300155"/>
            <a:ext cx="3472249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Picture 10" descr="A picture containing text&#10;&#10;Description automatically generated">
            <a:extLst>
              <a:ext uri="{FF2B5EF4-FFF2-40B4-BE49-F238E27FC236}">
                <a16:creationId xmlns:a16="http://schemas.microsoft.com/office/drawing/2014/main" id="{E5214731-3110-8D76-56DF-63353710419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9961" y="4157464"/>
            <a:ext cx="972078" cy="285381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516369FF-9501-1944-3E3F-46CBFD515D8D}"/>
              </a:ext>
            </a:extLst>
          </p:cNvPr>
          <p:cNvSpPr/>
          <p:nvPr userDrawn="1"/>
        </p:nvSpPr>
        <p:spPr>
          <a:xfrm>
            <a:off x="3447535" y="807312"/>
            <a:ext cx="5296930" cy="5296930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 descr="A picture containing ceramic ware, porcelain&#10;&#10;Description automatically generated">
            <a:extLst>
              <a:ext uri="{FF2B5EF4-FFF2-40B4-BE49-F238E27FC236}">
                <a16:creationId xmlns:a16="http://schemas.microsoft.com/office/drawing/2014/main" id="{AB1576B0-66ED-3F92-2AF8-4EF965E4E3F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9338" y="4814449"/>
            <a:ext cx="1668775" cy="162143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E576603-B88C-9F7F-98A5-E94BD2C23E6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0777" y="1164252"/>
            <a:ext cx="818801" cy="8455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49296" y="2660904"/>
            <a:ext cx="6693408" cy="1088136"/>
          </a:xfrm>
        </p:spPr>
        <p:txBody>
          <a:bodyPr anchor="b">
            <a:noAutofit/>
          </a:bodyPr>
          <a:lstStyle>
            <a:lvl1pPr algn="ctr">
              <a:defRPr sz="4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96384" y="2267712"/>
            <a:ext cx="2999232" cy="43891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EB05881-FB11-43E8-CCDD-8C12CDB4FE47}"/>
              </a:ext>
            </a:extLst>
          </p:cNvPr>
          <p:cNvSpPr/>
          <p:nvPr userDrawn="1"/>
        </p:nvSpPr>
        <p:spPr>
          <a:xfrm>
            <a:off x="838199" y="196052"/>
            <a:ext cx="10515601" cy="16867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 descr="A picture containing fabric&#10;&#10;Description automatically generated">
            <a:extLst>
              <a:ext uri="{FF2B5EF4-FFF2-40B4-BE49-F238E27FC236}">
                <a16:creationId xmlns:a16="http://schemas.microsoft.com/office/drawing/2014/main" id="{A4941BBB-13FC-2ACE-1A50-C0F465531B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314950" y="-64113"/>
            <a:ext cx="1562100" cy="43942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8BE9E36-E9D5-3FA6-EE22-A6E5CE13C462}"/>
              </a:ext>
            </a:extLst>
          </p:cNvPr>
          <p:cNvSpPr/>
          <p:nvPr userDrawn="1"/>
        </p:nvSpPr>
        <p:spPr>
          <a:xfrm>
            <a:off x="995423" y="319215"/>
            <a:ext cx="10185721" cy="1444625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 descr="A picture containing flower, plant&#10;&#10;Description automatically generated">
            <a:extLst>
              <a:ext uri="{FF2B5EF4-FFF2-40B4-BE49-F238E27FC236}">
                <a16:creationId xmlns:a16="http://schemas.microsoft.com/office/drawing/2014/main" id="{479E4054-0885-457B-35B3-A9B26ED9360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869421" y="459092"/>
            <a:ext cx="749300" cy="27559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84632"/>
            <a:ext cx="10515600" cy="1133856"/>
          </a:xfrm>
        </p:spPr>
        <p:txBody>
          <a:bodyPr/>
          <a:lstStyle>
            <a:lvl1pPr algn="ctr">
              <a:defRPr>
                <a:latin typeface="Baskerville" panose="02020502070401020303" pitchFamily="18" charset="0"/>
                <a:ea typeface="Baskerville" panose="02020502070401020303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990088"/>
            <a:ext cx="10515600" cy="3474720"/>
          </a:xfrm>
        </p:spPr>
        <p:txBody>
          <a:bodyPr/>
          <a:lstStyle>
            <a:lvl1pPr>
              <a:defRPr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1pPr>
            <a:lvl2pPr>
              <a:defRPr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2pPr>
            <a:lvl3pPr>
              <a:defRPr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3pPr>
            <a:lvl4pPr>
              <a:defRPr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4pPr>
            <a:lvl5pPr>
              <a:defRPr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C6C79F3B-6B68-BA3C-6CBE-C26E339E450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9D503431-982D-5D35-88BF-09474F76D65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10447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068407D-A1C4-B842-0C34-B2DE8AD312D3}"/>
              </a:ext>
            </a:extLst>
          </p:cNvPr>
          <p:cNvSpPr/>
          <p:nvPr userDrawn="1"/>
        </p:nvSpPr>
        <p:spPr>
          <a:xfrm>
            <a:off x="4680" y="0"/>
            <a:ext cx="12191999" cy="230924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A1AE7FB-DFC0-DCDA-47AD-6ED81A6427FA}"/>
              </a:ext>
            </a:extLst>
          </p:cNvPr>
          <p:cNvSpPr/>
          <p:nvPr userDrawn="1"/>
        </p:nvSpPr>
        <p:spPr>
          <a:xfrm>
            <a:off x="1007819" y="319215"/>
            <a:ext cx="10185721" cy="1444625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 descr="A picture containing mollusk, insect&#10;&#10;Description automatically generated">
            <a:extLst>
              <a:ext uri="{FF2B5EF4-FFF2-40B4-BE49-F238E27FC236}">
                <a16:creationId xmlns:a16="http://schemas.microsoft.com/office/drawing/2014/main" id="{7A4DFCBA-879E-D6C9-9F81-B4F9225423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6902" y="1631192"/>
            <a:ext cx="1207554" cy="35451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8562BF3-1BFC-6948-02E0-8A1C121C38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430000" cy="1325563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158D7F8-0920-52BA-580D-07249122876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6611EB-89A4-4C55-4032-4D0C418398D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C6963F99-41C3-5ED4-AAD8-B904145CC7EA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975360" y="2615184"/>
            <a:ext cx="10241280" cy="33192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180349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B2F7EB7A-F5B6-E308-68EE-3065E2B039A6}"/>
              </a:ext>
            </a:extLst>
          </p:cNvPr>
          <p:cNvSpPr/>
          <p:nvPr userDrawn="1"/>
        </p:nvSpPr>
        <p:spPr>
          <a:xfrm>
            <a:off x="0" y="0"/>
            <a:ext cx="4873752" cy="68695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6" name="Picture 35" descr="A close-up of a tree&#10;&#10;Description automatically generated with medium confidence">
            <a:extLst>
              <a:ext uri="{FF2B5EF4-FFF2-40B4-BE49-F238E27FC236}">
                <a16:creationId xmlns:a16="http://schemas.microsoft.com/office/drawing/2014/main" id="{FED57607-56F6-9FD5-F0A8-DE0BCFE896B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866459" flipH="1">
            <a:off x="2282032" y="1589693"/>
            <a:ext cx="970220" cy="22361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072" y="978408"/>
            <a:ext cx="4974336" cy="13258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51CCCC-1589-401D-AE98-FC2871630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5D9D7D-8D9A-473E-AF0D-EF1940D79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DEF26CDF-94D4-BA22-7D14-8D3289040C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1072" y="2322576"/>
            <a:ext cx="5065776" cy="448056"/>
          </a:xfrm>
        </p:spPr>
        <p:txBody>
          <a:bodyPr anchor="b"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Content Placeholder 3">
            <a:extLst>
              <a:ext uri="{FF2B5EF4-FFF2-40B4-BE49-F238E27FC236}">
                <a16:creationId xmlns:a16="http://schemas.microsoft.com/office/drawing/2014/main" id="{0017BF0C-B2B7-932F-A9AE-5BFAE4AB5C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89612" y="2770632"/>
            <a:ext cx="5065776" cy="1554480"/>
          </a:xfrm>
        </p:spPr>
        <p:txBody>
          <a:bodyPr>
            <a:normAutofit/>
          </a:bodyPr>
          <a:lstStyle>
            <a:lvl1pPr marL="228600" indent="-228600">
              <a:buClr>
                <a:srgbClr val="73292A"/>
              </a:buClr>
              <a:buFont typeface="Arial" panose="020B0604020202020204" pitchFamily="34" charset="0"/>
              <a:buChar char="•"/>
              <a:defRPr sz="1600"/>
            </a:lvl1pPr>
            <a:lvl2pPr marL="685800" indent="-228600">
              <a:buClr>
                <a:srgbClr val="73292A"/>
              </a:buClr>
              <a:buFont typeface="Arial" panose="020B0604020202020204" pitchFamily="34" charset="0"/>
              <a:buChar char="•"/>
              <a:defRPr sz="1400"/>
            </a:lvl2pPr>
            <a:lvl3pPr marL="1143000" indent="-228600">
              <a:buClr>
                <a:srgbClr val="73292A"/>
              </a:buClr>
              <a:buFont typeface="Arial" panose="020B0604020202020204" pitchFamily="34" charset="0"/>
              <a:buChar char="•"/>
              <a:defRPr sz="1200"/>
            </a:lvl3pPr>
            <a:lvl4pPr marL="1600200" indent="-228600">
              <a:buClr>
                <a:srgbClr val="73292A"/>
              </a:buClr>
              <a:buFont typeface="Arial" panose="020B0604020202020204" pitchFamily="34" charset="0"/>
              <a:buChar char="•"/>
              <a:defRPr sz="1100"/>
            </a:lvl4pPr>
            <a:lvl5pPr marL="2057400" indent="-228600">
              <a:buClr>
                <a:srgbClr val="73292A"/>
              </a:buClr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DEAB8B47-DF86-7C9F-F027-2D4D22B2EA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89612" y="4361688"/>
            <a:ext cx="5065776" cy="448056"/>
          </a:xfrm>
        </p:spPr>
        <p:txBody>
          <a:bodyPr anchor="b"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Content Placeholder 5">
            <a:extLst>
              <a:ext uri="{FF2B5EF4-FFF2-40B4-BE49-F238E27FC236}">
                <a16:creationId xmlns:a16="http://schemas.microsoft.com/office/drawing/2014/main" id="{9BEB2D80-6263-5794-6A1A-CFF345F7A9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89612" y="4791456"/>
            <a:ext cx="5065776" cy="1408176"/>
          </a:xfrm>
        </p:spPr>
        <p:txBody>
          <a:bodyPr>
            <a:normAutofit/>
          </a:bodyPr>
          <a:lstStyle>
            <a:lvl1pPr>
              <a:buClr>
                <a:srgbClr val="73292A"/>
              </a:buClr>
              <a:defRPr sz="1600"/>
            </a:lvl1pPr>
            <a:lvl2pPr>
              <a:buClr>
                <a:srgbClr val="73292A"/>
              </a:buClr>
              <a:defRPr sz="1400"/>
            </a:lvl2pPr>
            <a:lvl3pPr>
              <a:buClr>
                <a:srgbClr val="73292A"/>
              </a:buClr>
              <a:defRPr sz="1200"/>
            </a:lvl3pPr>
            <a:lvl4pPr>
              <a:buClr>
                <a:srgbClr val="73292A"/>
              </a:buClr>
              <a:defRPr sz="1100"/>
            </a:lvl4pPr>
            <a:lvl5pPr>
              <a:buClr>
                <a:srgbClr val="73292A"/>
              </a:buCl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38" name="Picture 37" descr="A group of flowers&#10;&#10;Description automatically generated with low confidence">
            <a:extLst>
              <a:ext uri="{FF2B5EF4-FFF2-40B4-BE49-F238E27FC236}">
                <a16:creationId xmlns:a16="http://schemas.microsoft.com/office/drawing/2014/main" id="{5B08C513-7071-2499-7E9D-CFD5A027C09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19083" y="2260473"/>
            <a:ext cx="1245309" cy="2314810"/>
          </a:xfrm>
          <a:prstGeom prst="rect">
            <a:avLst/>
          </a:prstGeom>
        </p:spPr>
      </p:pic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BD46E6E9-39FE-B605-0786-F7F7E656F9B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6344" y="1426464"/>
            <a:ext cx="3922776" cy="4242816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30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40624600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Compariso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88546F5-5752-9595-980A-9978EC65B179}"/>
              </a:ext>
            </a:extLst>
          </p:cNvPr>
          <p:cNvSpPr/>
          <p:nvPr userDrawn="1"/>
        </p:nvSpPr>
        <p:spPr>
          <a:xfrm>
            <a:off x="491679" y="319214"/>
            <a:ext cx="11208641" cy="58577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88B1DFD-B7E9-D65B-0A47-8D442617B0D0}"/>
              </a:ext>
            </a:extLst>
          </p:cNvPr>
          <p:cNvCxnSpPr>
            <a:cxnSpLocks/>
          </p:cNvCxnSpPr>
          <p:nvPr userDrawn="1"/>
        </p:nvCxnSpPr>
        <p:spPr>
          <a:xfrm>
            <a:off x="837235" y="1767119"/>
            <a:ext cx="10516564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A picture containing mollusk, insect&#10;&#10;Description automatically generated">
            <a:extLst>
              <a:ext uri="{FF2B5EF4-FFF2-40B4-BE49-F238E27FC236}">
                <a16:creationId xmlns:a16="http://schemas.microsoft.com/office/drawing/2014/main" id="{4190CCC3-E5E8-9E96-318B-F3F62E2328D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5658" y="1631192"/>
            <a:ext cx="1207554" cy="35451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3DC3A9-D4E6-42CF-91A8-F267C7C66C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24712" y="2161563"/>
            <a:ext cx="3200400" cy="427797"/>
          </a:xfrm>
        </p:spPr>
        <p:txBody>
          <a:bodyPr anchor="b">
            <a:normAutofit/>
          </a:bodyPr>
          <a:lstStyle>
            <a:lvl1pPr marL="0" indent="0">
              <a:buNone/>
              <a:defRPr sz="20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24712" y="2629116"/>
            <a:ext cx="3200400" cy="3320861"/>
          </a:xfrm>
        </p:spPr>
        <p:txBody>
          <a:bodyPr>
            <a:normAutofit/>
          </a:bodyPr>
          <a:lstStyle>
            <a:lvl1pPr marL="228600" indent="-228600">
              <a:buClr>
                <a:srgbClr val="73292A"/>
              </a:buClr>
              <a:buFont typeface="Arial" panose="020B0604020202020204" pitchFamily="34" charset="0"/>
              <a:buChar char="•"/>
              <a:defRPr sz="1600"/>
            </a:lvl1pPr>
            <a:lvl2pPr marL="685800" indent="-228600">
              <a:buClr>
                <a:srgbClr val="73292A"/>
              </a:buClr>
              <a:buFont typeface="Arial" panose="020B0604020202020204" pitchFamily="34" charset="0"/>
              <a:buChar char="•"/>
              <a:defRPr sz="1400"/>
            </a:lvl2pPr>
            <a:lvl3pPr marL="1143000" indent="-228600">
              <a:buClr>
                <a:srgbClr val="73292A"/>
              </a:buClr>
              <a:buFont typeface="Arial" panose="020B0604020202020204" pitchFamily="34" charset="0"/>
              <a:buChar char="•"/>
              <a:defRPr sz="1200"/>
            </a:lvl3pPr>
            <a:lvl4pPr marL="1600200" indent="-228600">
              <a:buClr>
                <a:srgbClr val="73292A"/>
              </a:buClr>
              <a:buFont typeface="Arial" panose="020B0604020202020204" pitchFamily="34" charset="0"/>
              <a:buChar char="•"/>
              <a:defRPr sz="1100"/>
            </a:lvl4pPr>
            <a:lvl5pPr marL="2057400" indent="-228600">
              <a:buClr>
                <a:srgbClr val="73292A"/>
              </a:buClr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00C9C6-BD61-4D2C-9146-FB785BAE4F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498848" y="2161563"/>
            <a:ext cx="3200400" cy="427797"/>
          </a:xfrm>
        </p:spPr>
        <p:txBody>
          <a:bodyPr anchor="b">
            <a:normAutofit/>
          </a:bodyPr>
          <a:lstStyle>
            <a:lvl1pPr marL="0" indent="0">
              <a:buNone/>
              <a:defRPr sz="20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E342EE-68BB-484D-98C3-48A7847549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98848" y="2629116"/>
            <a:ext cx="3200400" cy="3320861"/>
          </a:xfrm>
        </p:spPr>
        <p:txBody>
          <a:bodyPr>
            <a:normAutofit/>
          </a:bodyPr>
          <a:lstStyle>
            <a:lvl1pPr>
              <a:buClr>
                <a:srgbClr val="73292A"/>
              </a:buClr>
              <a:defRPr sz="1600"/>
            </a:lvl1pPr>
            <a:lvl2pPr>
              <a:buClr>
                <a:srgbClr val="73292A"/>
              </a:buClr>
              <a:defRPr sz="1400"/>
            </a:lvl2pPr>
            <a:lvl3pPr>
              <a:buClr>
                <a:srgbClr val="73292A"/>
              </a:buClr>
              <a:defRPr sz="1200"/>
            </a:lvl3pPr>
            <a:lvl4pPr>
              <a:buClr>
                <a:srgbClr val="73292A"/>
              </a:buClr>
              <a:defRPr sz="1100"/>
            </a:lvl4pPr>
            <a:lvl5pPr>
              <a:buClr>
                <a:srgbClr val="73292A"/>
              </a:buCl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51CCCC-1589-401D-AE98-FC2871630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5D9D7D-8D9A-473E-AF0D-EF1940D79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F270D939-D128-D431-82CE-9C15D5A7AA9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909560" y="2161563"/>
            <a:ext cx="3200400" cy="427797"/>
          </a:xfrm>
        </p:spPr>
        <p:txBody>
          <a:bodyPr anchor="b">
            <a:normAutofit/>
          </a:bodyPr>
          <a:lstStyle>
            <a:lvl1pPr marL="0" indent="0">
              <a:buNone/>
              <a:defRPr sz="20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Content Placeholder 5">
            <a:extLst>
              <a:ext uri="{FF2B5EF4-FFF2-40B4-BE49-F238E27FC236}">
                <a16:creationId xmlns:a16="http://schemas.microsoft.com/office/drawing/2014/main" id="{4AAE69C6-BB37-BC70-8424-BC928D19C91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909560" y="2629116"/>
            <a:ext cx="3200400" cy="3320861"/>
          </a:xfrm>
        </p:spPr>
        <p:txBody>
          <a:bodyPr>
            <a:normAutofit/>
          </a:bodyPr>
          <a:lstStyle>
            <a:lvl1pPr>
              <a:buClr>
                <a:srgbClr val="73292A"/>
              </a:buClr>
              <a:defRPr sz="1600"/>
            </a:lvl1pPr>
            <a:lvl2pPr>
              <a:buClr>
                <a:srgbClr val="73292A"/>
              </a:buClr>
              <a:defRPr sz="1400"/>
            </a:lvl2pPr>
            <a:lvl3pPr>
              <a:buClr>
                <a:srgbClr val="73292A"/>
              </a:buClr>
              <a:defRPr sz="1200"/>
            </a:lvl3pPr>
            <a:lvl4pPr>
              <a:buClr>
                <a:srgbClr val="73292A"/>
              </a:buClr>
              <a:defRPr sz="1100"/>
            </a:lvl4pPr>
            <a:lvl5pPr>
              <a:buClr>
                <a:srgbClr val="73292A"/>
              </a:buCl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99083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fabric&#10;&#10;Description automatically generated">
            <a:extLst>
              <a:ext uri="{FF2B5EF4-FFF2-40B4-BE49-F238E27FC236}">
                <a16:creationId xmlns:a16="http://schemas.microsoft.com/office/drawing/2014/main" id="{E0606CB6-3E28-F128-51B5-3786D740489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7013" y="1162701"/>
            <a:ext cx="1562100" cy="43942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E64BBC1B-7DD9-DA00-15CC-B446DA472005}"/>
              </a:ext>
            </a:extLst>
          </p:cNvPr>
          <p:cNvSpPr/>
          <p:nvPr userDrawn="1"/>
        </p:nvSpPr>
        <p:spPr>
          <a:xfrm>
            <a:off x="0" y="0"/>
            <a:ext cx="6096000" cy="68695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 descr="A picture containing flower, plant&#10;&#10;Description automatically generated">
            <a:extLst>
              <a:ext uri="{FF2B5EF4-FFF2-40B4-BE49-F238E27FC236}">
                <a16:creationId xmlns:a16="http://schemas.microsoft.com/office/drawing/2014/main" id="{C88A03B2-8C41-A023-CB90-5F79A1F01AF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7235" y="2476883"/>
            <a:ext cx="749300" cy="2755900"/>
          </a:xfrm>
          <a:prstGeom prst="rect">
            <a:avLst/>
          </a:prstGeom>
        </p:spPr>
      </p:pic>
      <p:pic>
        <p:nvPicPr>
          <p:cNvPr id="10" name="Picture 9" descr="A close-up of a flower&#10;&#10;Description automatically generated with low confidence">
            <a:extLst>
              <a:ext uri="{FF2B5EF4-FFF2-40B4-BE49-F238E27FC236}">
                <a16:creationId xmlns:a16="http://schemas.microsoft.com/office/drawing/2014/main" id="{9EA6110C-517A-C447-DB03-9A264F112FB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9809" y="1695833"/>
            <a:ext cx="1155700" cy="4318000"/>
          </a:xfrm>
          <a:prstGeom prst="rect">
            <a:avLst/>
          </a:prstGeom>
        </p:spPr>
      </p:pic>
      <p:pic>
        <p:nvPicPr>
          <p:cNvPr id="12" name="Picture 11" descr="A close-up of a flower&#10;&#10;Description automatically generated with low confidence">
            <a:extLst>
              <a:ext uri="{FF2B5EF4-FFF2-40B4-BE49-F238E27FC236}">
                <a16:creationId xmlns:a16="http://schemas.microsoft.com/office/drawing/2014/main" id="{DC4249CD-2B45-A435-5B21-CFA70421386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6749" y="381916"/>
            <a:ext cx="1155700" cy="431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A7568A0-F819-551E-4780-20A651246990}"/>
              </a:ext>
            </a:extLst>
          </p:cNvPr>
          <p:cNvSpPr/>
          <p:nvPr userDrawn="1"/>
        </p:nvSpPr>
        <p:spPr>
          <a:xfrm>
            <a:off x="1024128" y="2162946"/>
            <a:ext cx="3794760" cy="25369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711D903-56F9-B09B-0443-A76786804823}"/>
              </a:ext>
            </a:extLst>
          </p:cNvPr>
          <p:cNvSpPr/>
          <p:nvPr userDrawn="1"/>
        </p:nvSpPr>
        <p:spPr>
          <a:xfrm>
            <a:off x="1131655" y="2264499"/>
            <a:ext cx="3585549" cy="233542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D91551-9B41-0ACF-0BE6-9D174E6957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2184" y="2889504"/>
            <a:ext cx="2852928" cy="1088136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545D3FB1-678F-0A9A-CCB6-435CE57DA0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11312" y="2011680"/>
            <a:ext cx="2999232" cy="2843784"/>
          </a:xfrm>
        </p:spPr>
        <p:txBody>
          <a:bodyPr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2400"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1pPr>
            <a:lvl2pPr algn="l">
              <a:lnSpc>
                <a:spcPct val="150000"/>
              </a:lnSpc>
              <a:defRPr sz="2000"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2pPr>
            <a:lvl3pPr algn="ctr">
              <a:defRPr sz="1600"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3pPr>
            <a:lvl4pPr algn="ctr">
              <a:defRPr sz="1400"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4pPr>
            <a:lvl5pPr algn="ctr">
              <a:defRPr sz="1400"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4824669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D362110-9E75-C1E6-F3D3-769A27CB658B}"/>
              </a:ext>
            </a:extLst>
          </p:cNvPr>
          <p:cNvSpPr/>
          <p:nvPr userDrawn="1"/>
        </p:nvSpPr>
        <p:spPr>
          <a:xfrm>
            <a:off x="4680" y="0"/>
            <a:ext cx="12191999" cy="230924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0E61109-4A99-6337-9E7D-6AE0370E2A33}"/>
              </a:ext>
            </a:extLst>
          </p:cNvPr>
          <p:cNvSpPr/>
          <p:nvPr userDrawn="1"/>
        </p:nvSpPr>
        <p:spPr>
          <a:xfrm>
            <a:off x="1007819" y="319215"/>
            <a:ext cx="10185721" cy="1444625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 descr="A picture containing mollusk, insect&#10;&#10;Description automatically generated">
            <a:extLst>
              <a:ext uri="{FF2B5EF4-FFF2-40B4-BE49-F238E27FC236}">
                <a16:creationId xmlns:a16="http://schemas.microsoft.com/office/drawing/2014/main" id="{13B4663F-72DF-CD37-DE9D-C35DFB37E8B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6902" y="1631192"/>
            <a:ext cx="1207554" cy="354511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C48BE494-2D3C-A618-4422-6EA9496986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430000" cy="1325563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069ADF-8CD9-4E77-BB8D-70D8824C5A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628461"/>
            <a:ext cx="5181600" cy="35485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628461"/>
            <a:ext cx="5181600" cy="35485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19B248-9F11-0A11-E6AF-776D371E14A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5EFD48A-F270-E4EE-7C35-F4304F3DDF3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06943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A7DEB86-4C56-EB31-FEEE-EC8AA99FB456}"/>
              </a:ext>
            </a:extLst>
          </p:cNvPr>
          <p:cNvSpPr/>
          <p:nvPr userDrawn="1"/>
        </p:nvSpPr>
        <p:spPr>
          <a:xfrm>
            <a:off x="4680" y="0"/>
            <a:ext cx="12191999" cy="230924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3C19EDA-96E7-C255-DFF9-F36A187EBACD}"/>
              </a:ext>
            </a:extLst>
          </p:cNvPr>
          <p:cNvSpPr/>
          <p:nvPr userDrawn="1"/>
        </p:nvSpPr>
        <p:spPr>
          <a:xfrm>
            <a:off x="1007819" y="319215"/>
            <a:ext cx="10185721" cy="1444625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 descr="A picture containing mollusk, insect&#10;&#10;Description automatically generated">
            <a:extLst>
              <a:ext uri="{FF2B5EF4-FFF2-40B4-BE49-F238E27FC236}">
                <a16:creationId xmlns:a16="http://schemas.microsoft.com/office/drawing/2014/main" id="{FAD938FE-3B63-4832-B610-64346C069FA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6902" y="1631192"/>
            <a:ext cx="1207554" cy="354511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5B38128B-385C-B928-A4A8-BD98929D3D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430000" cy="1325563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69475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C6CA6E-C1AB-4B24-80C7-A4B12640B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5EFB41-7AD3-4519-95E7-416BFA1AE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510722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BD6A3-F987-4FCC-A6EF-2EF0D33C0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3F06A0-63CE-4272-B90E-4F20296BFB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467220-06E3-427A-B4D3-9B0030E09D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AEF53B-C85C-47DB-ADE4-C1D9FA682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D4FD38-14E5-4C36-B948-8BF3F794E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920054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08F2A-1C19-4116-80DF-E24EDDF28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A489A7-7CA6-4CC9-B634-FCB2E102C6B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F5F80D-1DB9-4E0A-8F68-924FC1C9C3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DA4DA3-10C7-48A6-9B15-38222B8CAD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84E7EE-5B3B-427E-9807-020AEF8C7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1659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fabric&#10;&#10;Description automatically generated">
            <a:extLst>
              <a:ext uri="{FF2B5EF4-FFF2-40B4-BE49-F238E27FC236}">
                <a16:creationId xmlns:a16="http://schemas.microsoft.com/office/drawing/2014/main" id="{ABAD6905-AD97-1EAF-A4A3-D0BB13B128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7013" y="1162701"/>
            <a:ext cx="1562100" cy="43942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3BCB4CA-03FB-81F4-F8A2-FA9C0DBDEB11}"/>
              </a:ext>
            </a:extLst>
          </p:cNvPr>
          <p:cNvSpPr/>
          <p:nvPr userDrawn="1"/>
        </p:nvSpPr>
        <p:spPr>
          <a:xfrm>
            <a:off x="0" y="0"/>
            <a:ext cx="6096000" cy="68695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 descr="A group of flowers&#10;&#10;Description automatically generated with low confidence">
            <a:extLst>
              <a:ext uri="{FF2B5EF4-FFF2-40B4-BE49-F238E27FC236}">
                <a16:creationId xmlns:a16="http://schemas.microsoft.com/office/drawing/2014/main" id="{138EDBF7-FA56-2BF9-ECFA-6C39FEE8F88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59852" flipH="1">
            <a:off x="1760954" y="2048834"/>
            <a:ext cx="1230524" cy="22873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3880" y="978408"/>
            <a:ext cx="3749040" cy="13258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51CCCC-1589-401D-AE98-FC2871630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5D9D7D-8D9A-473E-AF0D-EF1940D79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2" name="Content Placeholder 5">
            <a:extLst>
              <a:ext uri="{FF2B5EF4-FFF2-40B4-BE49-F238E27FC236}">
                <a16:creationId xmlns:a16="http://schemas.microsoft.com/office/drawing/2014/main" id="{9BEB2D80-6263-5794-6A1A-CFF345F7A9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183880" y="2194560"/>
            <a:ext cx="3749040" cy="4306824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Clr>
                <a:srgbClr val="73292A"/>
              </a:buClr>
              <a:buNone/>
              <a:defRPr sz="2400"/>
            </a:lvl1pPr>
            <a:lvl2pPr marL="228600">
              <a:buClr>
                <a:srgbClr val="73292A"/>
              </a:buClr>
              <a:defRPr sz="2000"/>
            </a:lvl2pPr>
            <a:lvl3pPr marL="685800">
              <a:buClr>
                <a:srgbClr val="73292A"/>
              </a:buClr>
              <a:defRPr sz="1800"/>
            </a:lvl3pPr>
            <a:lvl4pPr marL="1143000">
              <a:buClr>
                <a:srgbClr val="73292A"/>
              </a:buClr>
              <a:defRPr sz="1600"/>
            </a:lvl4pPr>
            <a:lvl5pPr marL="1600200">
              <a:buClr>
                <a:srgbClr val="73292A"/>
              </a:buCl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6" name="Picture 5" descr="A picture containing flower, plant&#10;&#10;Description automatically generated">
            <a:extLst>
              <a:ext uri="{FF2B5EF4-FFF2-40B4-BE49-F238E27FC236}">
                <a16:creationId xmlns:a16="http://schemas.microsoft.com/office/drawing/2014/main" id="{0FE36A83-31CF-DF76-5708-55ED9FB707E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7235" y="2476883"/>
            <a:ext cx="749300" cy="2755900"/>
          </a:xfrm>
          <a:prstGeom prst="rect">
            <a:avLst/>
          </a:prstGeom>
        </p:spPr>
      </p:pic>
      <p:sp>
        <p:nvSpPr>
          <p:cNvPr id="11" name="Text Placeholder 33">
            <a:extLst>
              <a:ext uri="{FF2B5EF4-FFF2-40B4-BE49-F238E27FC236}">
                <a16:creationId xmlns:a16="http://schemas.microsoft.com/office/drawing/2014/main" id="{5BF6365E-74A9-6D7B-5F20-7C29F29017E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25296" y="1426464"/>
            <a:ext cx="3922776" cy="4242816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30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9539805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BB4DE27-1913-8274-9943-46641EA0DAB7}"/>
              </a:ext>
            </a:extLst>
          </p:cNvPr>
          <p:cNvSpPr/>
          <p:nvPr userDrawn="1"/>
        </p:nvSpPr>
        <p:spPr>
          <a:xfrm>
            <a:off x="1174276" y="-756"/>
            <a:ext cx="9843449" cy="56904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901AB4A-AE17-BFA4-697C-75EC6407E147}"/>
              </a:ext>
            </a:extLst>
          </p:cNvPr>
          <p:cNvSpPr/>
          <p:nvPr userDrawn="1"/>
        </p:nvSpPr>
        <p:spPr>
          <a:xfrm>
            <a:off x="1604189" y="-13446"/>
            <a:ext cx="8983623" cy="525779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 descr="A picture containing mollusk, insect&#10;&#10;Description automatically generated">
            <a:extLst>
              <a:ext uri="{FF2B5EF4-FFF2-40B4-BE49-F238E27FC236}">
                <a16:creationId xmlns:a16="http://schemas.microsoft.com/office/drawing/2014/main" id="{1C7F01FE-99A8-35BD-05A1-6D93A2578EB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2833" y="5110810"/>
            <a:ext cx="1207554" cy="35451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66660DF-FD7A-4340-E854-B4680A6B88C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202474" y="-1953000"/>
            <a:ext cx="1485900" cy="53721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8028" y="1389888"/>
            <a:ext cx="8695944" cy="1325880"/>
          </a:xfrm>
        </p:spPr>
        <p:txBody>
          <a:bodyPr/>
          <a:lstStyle>
            <a:lvl1pPr algn="ctr">
              <a:defRPr>
                <a:latin typeface="Baskerville" panose="02020502070401020303" pitchFamily="18" charset="0"/>
                <a:ea typeface="Baskerville" panose="02020502070401020303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23516" y="2651760"/>
            <a:ext cx="7744968" cy="2697480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1pPr>
            <a:lvl2pPr algn="ctr">
              <a:lnSpc>
                <a:spcPct val="100000"/>
              </a:lnSpc>
              <a:defRPr sz="1800"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2pPr>
            <a:lvl3pPr algn="ctr">
              <a:defRPr sz="1600"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3pPr>
            <a:lvl4pPr algn="ctr">
              <a:defRPr sz="1400"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4pPr>
            <a:lvl5pPr algn="ctr">
              <a:defRPr sz="1400"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2F05D25C-B703-1868-603E-D468EF44D79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D8FDB2CC-A975-BC07-042A-228D387E516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02685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8ADFA29-47E3-2E16-12B7-D8031DC04C0D}"/>
              </a:ext>
            </a:extLst>
          </p:cNvPr>
          <p:cNvSpPr/>
          <p:nvPr userDrawn="1"/>
        </p:nvSpPr>
        <p:spPr>
          <a:xfrm>
            <a:off x="0" y="3377183"/>
            <a:ext cx="12192000" cy="23265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 descr="A close up of a plant&#10;&#10;Description automatically generated with low confidence">
            <a:extLst>
              <a:ext uri="{FF2B5EF4-FFF2-40B4-BE49-F238E27FC236}">
                <a16:creationId xmlns:a16="http://schemas.microsoft.com/office/drawing/2014/main" id="{D373DB44-C887-96AC-D32D-B7656F28FB9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387322" y="3187511"/>
            <a:ext cx="1422400" cy="5283200"/>
          </a:xfrm>
          <a:prstGeom prst="rect">
            <a:avLst/>
          </a:prstGeom>
        </p:spPr>
      </p:pic>
      <p:pic>
        <p:nvPicPr>
          <p:cNvPr id="9" name="Picture 8" descr="A picture containing bedclothes, fabric&#10;&#10;Description automatically generated">
            <a:extLst>
              <a:ext uri="{FF2B5EF4-FFF2-40B4-BE49-F238E27FC236}">
                <a16:creationId xmlns:a16="http://schemas.microsoft.com/office/drawing/2014/main" id="{6A080FF9-A96B-AA38-428D-5F2CF533D06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400022" y="287485"/>
            <a:ext cx="1485900" cy="53721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25150280-02E2-686D-A130-65EBDA15EF13}"/>
              </a:ext>
            </a:extLst>
          </p:cNvPr>
          <p:cNvSpPr/>
          <p:nvPr userDrawn="1"/>
        </p:nvSpPr>
        <p:spPr>
          <a:xfrm>
            <a:off x="232651" y="3633264"/>
            <a:ext cx="11740896" cy="178975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pic>
        <p:nvPicPr>
          <p:cNvPr id="15" name="Picture 14" descr="A picture containing ceramic ware, porcelain&#10;&#10;Description automatically generated">
            <a:extLst>
              <a:ext uri="{FF2B5EF4-FFF2-40B4-BE49-F238E27FC236}">
                <a16:creationId xmlns:a16="http://schemas.microsoft.com/office/drawing/2014/main" id="{3DD4D68C-6665-333E-98E8-785116A05A7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590193">
            <a:off x="6957396" y="5090392"/>
            <a:ext cx="856832" cy="832525"/>
          </a:xfrm>
          <a:prstGeom prst="rect">
            <a:avLst/>
          </a:prstGeom>
        </p:spPr>
      </p:pic>
      <p:pic>
        <p:nvPicPr>
          <p:cNvPr id="17" name="Picture 16" descr="A picture containing text&#10;&#10;Description automatically generated">
            <a:extLst>
              <a:ext uri="{FF2B5EF4-FFF2-40B4-BE49-F238E27FC236}">
                <a16:creationId xmlns:a16="http://schemas.microsoft.com/office/drawing/2014/main" id="{27E0939A-D971-0D79-9B6D-834913C959B2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2979" y="3252854"/>
            <a:ext cx="1206427" cy="62135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2DFA2E8-50A1-4465-AC33-6FAC0E7736E9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1153668" y="3977640"/>
            <a:ext cx="9884664" cy="731520"/>
          </a:xfrm>
        </p:spPr>
        <p:txBody>
          <a:bodyPr anchor="b">
            <a:normAutofit/>
          </a:bodyPr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1153668" y="4700016"/>
            <a:ext cx="9884664" cy="457200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026350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0999"/>
            <a:ext cx="10515600" cy="1325880"/>
          </a:xfrm>
        </p:spPr>
        <p:txBody>
          <a:bodyPr/>
          <a:lstStyle>
            <a:lvl1pPr algn="ctr">
              <a:defRPr>
                <a:latin typeface="Baskerville" panose="02020502070401020303" pitchFamily="18" charset="0"/>
                <a:ea typeface="Baskerville" panose="02020502070401020303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70832"/>
          </a:xfrm>
        </p:spPr>
        <p:txBody>
          <a:bodyPr/>
          <a:lstStyle>
            <a:lvl1pPr>
              <a:defRPr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1pPr>
            <a:lvl2pPr>
              <a:defRPr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2pPr>
            <a:lvl3pPr>
              <a:defRPr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3pPr>
            <a:lvl4pPr>
              <a:defRPr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4pPr>
            <a:lvl5pPr>
              <a:defRPr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170EA9-DC14-D6B7-054C-51C9E1FE932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65A817-7911-6CCE-C2C4-2C8568F7F35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22712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gree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0999"/>
            <a:ext cx="10515600" cy="1325880"/>
          </a:xfrm>
        </p:spPr>
        <p:txBody>
          <a:bodyPr/>
          <a:lstStyle>
            <a:lvl1pPr algn="ctr">
              <a:defRPr>
                <a:latin typeface="Baskerville" panose="02020502070401020303" pitchFamily="18" charset="0"/>
                <a:ea typeface="Baskerville" panose="02020502070401020303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0"/>
            <a:ext cx="10972800" cy="4572000"/>
          </a:xfrm>
        </p:spPr>
        <p:txBody>
          <a:bodyPr/>
          <a:lstStyle>
            <a:lvl1pPr>
              <a:defRPr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1pPr>
            <a:lvl2pPr>
              <a:defRPr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2pPr>
            <a:lvl3pPr>
              <a:defRPr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3pPr>
            <a:lvl4pPr>
              <a:defRPr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4pPr>
            <a:lvl5pPr>
              <a:defRPr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170EA9-DC14-D6B7-054C-51C9E1FE932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65A817-7911-6CCE-C2C4-2C8568F7F35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51094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2F45E1C-47F6-0AF9-7468-BA613D681E1D}"/>
              </a:ext>
            </a:extLst>
          </p:cNvPr>
          <p:cNvSpPr/>
          <p:nvPr userDrawn="1"/>
        </p:nvSpPr>
        <p:spPr>
          <a:xfrm>
            <a:off x="0" y="1533950"/>
            <a:ext cx="12192000" cy="3790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 descr="A picture containing fabric&#10;&#10;Description automatically generated">
            <a:extLst>
              <a:ext uri="{FF2B5EF4-FFF2-40B4-BE49-F238E27FC236}">
                <a16:creationId xmlns:a16="http://schemas.microsoft.com/office/drawing/2014/main" id="{AB9E0D8B-7031-366D-884B-EB3FABD78CA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056236" y="-1772981"/>
            <a:ext cx="2147050" cy="603966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859314F-DCEF-A5A7-C5D9-F0D39AAC9FFA}"/>
              </a:ext>
            </a:extLst>
          </p:cNvPr>
          <p:cNvSpPr/>
          <p:nvPr userDrawn="1"/>
        </p:nvSpPr>
        <p:spPr>
          <a:xfrm>
            <a:off x="225552" y="1796143"/>
            <a:ext cx="11740896" cy="326571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Picture 15" descr="A picture containing flower, plant&#10;&#10;Description automatically generated">
            <a:extLst>
              <a:ext uri="{FF2B5EF4-FFF2-40B4-BE49-F238E27FC236}">
                <a16:creationId xmlns:a16="http://schemas.microsoft.com/office/drawing/2014/main" id="{DAAE5EB8-5B6B-6FA6-E6E7-D2F58FDFB4A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307543" y="-287017"/>
            <a:ext cx="1051334" cy="3866771"/>
          </a:xfrm>
          <a:prstGeom prst="rect">
            <a:avLst/>
          </a:prstGeom>
        </p:spPr>
      </p:pic>
      <p:pic>
        <p:nvPicPr>
          <p:cNvPr id="19" name="Picture 18" descr="A picture containing mollusk, insect&#10;&#10;Description automatically generated">
            <a:extLst>
              <a:ext uri="{FF2B5EF4-FFF2-40B4-BE49-F238E27FC236}">
                <a16:creationId xmlns:a16="http://schemas.microsoft.com/office/drawing/2014/main" id="{BB1368FF-AA1B-4423-30B1-BE082E6F191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2222" y="4923380"/>
            <a:ext cx="1207554" cy="35451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2DFA2E8-50A1-4465-AC33-6FAC0E773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3456" y="2404872"/>
            <a:ext cx="8705088" cy="2002536"/>
          </a:xfrm>
        </p:spPr>
        <p:txBody>
          <a:bodyPr anchor="t">
            <a:normAutofit/>
          </a:bodyPr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43454" y="3964517"/>
            <a:ext cx="8705089" cy="457200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accent3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4">
            <a:extLst>
              <a:ext uri="{FF2B5EF4-FFF2-40B4-BE49-F238E27FC236}">
                <a16:creationId xmlns:a16="http://schemas.microsoft.com/office/drawing/2014/main" id="{F5E2B84E-B4F2-ED93-8084-ECFC3B9C380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149667" y="3189069"/>
            <a:ext cx="945473" cy="1936750"/>
          </a:xfrm>
        </p:spPr>
        <p:txBody>
          <a:bodyPr>
            <a:noAutofit/>
          </a:bodyPr>
          <a:lstStyle>
            <a:lvl1pPr marL="0" indent="0">
              <a:buNone/>
              <a:defRPr sz="140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  <p:sp>
        <p:nvSpPr>
          <p:cNvPr id="28" name="Text Placeholder 24">
            <a:extLst>
              <a:ext uri="{FF2B5EF4-FFF2-40B4-BE49-F238E27FC236}">
                <a16:creationId xmlns:a16="http://schemas.microsoft.com/office/drawing/2014/main" id="{FDD82133-EB75-7E07-A9CE-730CB7F6CD3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33184" y="2136567"/>
            <a:ext cx="941832" cy="1936750"/>
          </a:xfrm>
        </p:spPr>
        <p:txBody>
          <a:bodyPr>
            <a:noAutofit/>
          </a:bodyPr>
          <a:lstStyle>
            <a:lvl1pPr marL="0" indent="0">
              <a:buNone/>
              <a:defRPr sz="140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31787032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41740FC-E682-E87B-87BB-213396FD2DF6}"/>
              </a:ext>
            </a:extLst>
          </p:cNvPr>
          <p:cNvSpPr/>
          <p:nvPr userDrawn="1"/>
        </p:nvSpPr>
        <p:spPr>
          <a:xfrm>
            <a:off x="553443" y="0"/>
            <a:ext cx="11105522" cy="62446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AC6E25B-7977-E725-B84F-07CA54BB4973}"/>
              </a:ext>
            </a:extLst>
          </p:cNvPr>
          <p:cNvSpPr/>
          <p:nvPr userDrawn="1"/>
        </p:nvSpPr>
        <p:spPr>
          <a:xfrm>
            <a:off x="877579" y="0"/>
            <a:ext cx="10460969" cy="587278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 descr="A picture containing mollusk, insect&#10;&#10;Description automatically generated">
            <a:extLst>
              <a:ext uri="{FF2B5EF4-FFF2-40B4-BE49-F238E27FC236}">
                <a16:creationId xmlns:a16="http://schemas.microsoft.com/office/drawing/2014/main" id="{0EE757CA-B891-A6E4-F7DB-FFB1DBFDA0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1275" y="5738220"/>
            <a:ext cx="1207554" cy="35451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15CA519-6BA6-FAC8-3545-2E7E3CBDE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Picture Placeholder 17">
            <a:extLst>
              <a:ext uri="{FF2B5EF4-FFF2-40B4-BE49-F238E27FC236}">
                <a16:creationId xmlns:a16="http://schemas.microsoft.com/office/drawing/2014/main" id="{6A1AC1B6-9CB9-19D8-8BDC-EDC0B6C19DBE}"/>
              </a:ext>
            </a:extLst>
          </p:cNvPr>
          <p:cNvSpPr>
            <a:spLocks noGrp="1" noChangeAspect="1"/>
          </p:cNvSpPr>
          <p:nvPr>
            <p:ph type="pic" sz="quarter" idx="12"/>
          </p:nvPr>
        </p:nvSpPr>
        <p:spPr>
          <a:xfrm>
            <a:off x="1375868" y="1797050"/>
            <a:ext cx="2057400" cy="20589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DAB2A93C-DB99-8217-D74F-D08E610FA7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326173" y="3946525"/>
            <a:ext cx="2194560" cy="3556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61950EAA-EB4E-8768-AFC9-A0356AECFE1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328309" y="4306415"/>
            <a:ext cx="2194560" cy="27432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17">
            <a:extLst>
              <a:ext uri="{FF2B5EF4-FFF2-40B4-BE49-F238E27FC236}">
                <a16:creationId xmlns:a16="http://schemas.microsoft.com/office/drawing/2014/main" id="{E3B18CDB-3FF1-EC8E-EA8A-31E9BF81747A}"/>
              </a:ext>
            </a:extLst>
          </p:cNvPr>
          <p:cNvSpPr>
            <a:spLocks noGrp="1" noChangeAspect="1"/>
          </p:cNvSpPr>
          <p:nvPr>
            <p:ph type="pic" sz="quarter" idx="17"/>
          </p:nvPr>
        </p:nvSpPr>
        <p:spPr>
          <a:xfrm>
            <a:off x="3828270" y="1797050"/>
            <a:ext cx="2057400" cy="20589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3" name="Text Placeholder 19">
            <a:extLst>
              <a:ext uri="{FF2B5EF4-FFF2-40B4-BE49-F238E27FC236}">
                <a16:creationId xmlns:a16="http://schemas.microsoft.com/office/drawing/2014/main" id="{EAB1EC17-F1C7-0781-4F52-DEE9122BBC9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763663" y="3926721"/>
            <a:ext cx="2194560" cy="3556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19">
            <a:extLst>
              <a:ext uri="{FF2B5EF4-FFF2-40B4-BE49-F238E27FC236}">
                <a16:creationId xmlns:a16="http://schemas.microsoft.com/office/drawing/2014/main" id="{9E2E4E06-43E3-5309-A921-59117EDFEA1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765799" y="4286611"/>
            <a:ext cx="2194560" cy="27432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17">
            <a:extLst>
              <a:ext uri="{FF2B5EF4-FFF2-40B4-BE49-F238E27FC236}">
                <a16:creationId xmlns:a16="http://schemas.microsoft.com/office/drawing/2014/main" id="{2EB018F6-8206-135F-BF16-29E6E63FD099}"/>
              </a:ext>
            </a:extLst>
          </p:cNvPr>
          <p:cNvSpPr>
            <a:spLocks noGrp="1" noChangeAspect="1"/>
          </p:cNvSpPr>
          <p:nvPr>
            <p:ph type="pic" sz="quarter" idx="16"/>
          </p:nvPr>
        </p:nvSpPr>
        <p:spPr>
          <a:xfrm>
            <a:off x="6280672" y="1797050"/>
            <a:ext cx="2057400" cy="20589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5" name="Text Placeholder 19">
            <a:extLst>
              <a:ext uri="{FF2B5EF4-FFF2-40B4-BE49-F238E27FC236}">
                <a16:creationId xmlns:a16="http://schemas.microsoft.com/office/drawing/2014/main" id="{13D50A41-E904-8A4E-6F0A-F980F8D6471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16065" y="3946525"/>
            <a:ext cx="2194560" cy="3556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9">
            <a:extLst>
              <a:ext uri="{FF2B5EF4-FFF2-40B4-BE49-F238E27FC236}">
                <a16:creationId xmlns:a16="http://schemas.microsoft.com/office/drawing/2014/main" id="{D6CE30A5-8B65-384B-A8B9-6F711A52194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18201" y="4306415"/>
            <a:ext cx="2194560" cy="27432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17">
            <a:extLst>
              <a:ext uri="{FF2B5EF4-FFF2-40B4-BE49-F238E27FC236}">
                <a16:creationId xmlns:a16="http://schemas.microsoft.com/office/drawing/2014/main" id="{D1C71745-769D-8F16-2B61-EF5D4012F1E3}"/>
              </a:ext>
            </a:extLst>
          </p:cNvPr>
          <p:cNvSpPr>
            <a:spLocks noGrp="1" noChangeAspect="1"/>
          </p:cNvSpPr>
          <p:nvPr>
            <p:ph type="pic" sz="quarter" idx="15"/>
          </p:nvPr>
        </p:nvSpPr>
        <p:spPr>
          <a:xfrm>
            <a:off x="8733074" y="1797050"/>
            <a:ext cx="2057400" cy="20589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7" name="Text Placeholder 19">
            <a:extLst>
              <a:ext uri="{FF2B5EF4-FFF2-40B4-BE49-F238E27FC236}">
                <a16:creationId xmlns:a16="http://schemas.microsoft.com/office/drawing/2014/main" id="{D6D40AAC-2768-6F48-97AE-FD958D89FD8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66331" y="3946525"/>
            <a:ext cx="2194560" cy="3556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19">
            <a:extLst>
              <a:ext uri="{FF2B5EF4-FFF2-40B4-BE49-F238E27FC236}">
                <a16:creationId xmlns:a16="http://schemas.microsoft.com/office/drawing/2014/main" id="{85652007-C32E-173C-2A5F-B1C08D6140D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68467" y="4306415"/>
            <a:ext cx="2194560" cy="27432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AD4DF5-3AA4-926D-00B1-1C24F968F4A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3EC206-AFEC-E74D-0522-B0D47B2E7A6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96871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41740FC-E682-E87B-87BB-213396FD2DF6}"/>
              </a:ext>
            </a:extLst>
          </p:cNvPr>
          <p:cNvSpPr/>
          <p:nvPr userDrawn="1"/>
        </p:nvSpPr>
        <p:spPr>
          <a:xfrm>
            <a:off x="553443" y="0"/>
            <a:ext cx="11105522" cy="62446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AC6E25B-7977-E725-B84F-07CA54BB4973}"/>
              </a:ext>
            </a:extLst>
          </p:cNvPr>
          <p:cNvSpPr/>
          <p:nvPr userDrawn="1"/>
        </p:nvSpPr>
        <p:spPr>
          <a:xfrm>
            <a:off x="877579" y="0"/>
            <a:ext cx="10460969" cy="587278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 descr="A picture containing mollusk, insect&#10;&#10;Description automatically generated">
            <a:extLst>
              <a:ext uri="{FF2B5EF4-FFF2-40B4-BE49-F238E27FC236}">
                <a16:creationId xmlns:a16="http://schemas.microsoft.com/office/drawing/2014/main" id="{0EE757CA-B891-A6E4-F7DB-FFB1DBFDA0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1275" y="5738220"/>
            <a:ext cx="1207554" cy="35451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15CA519-6BA6-FAC8-3545-2E7E3CBDE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Picture Placeholder 17">
            <a:extLst>
              <a:ext uri="{FF2B5EF4-FFF2-40B4-BE49-F238E27FC236}">
                <a16:creationId xmlns:a16="http://schemas.microsoft.com/office/drawing/2014/main" id="{6A1AC1B6-9CB9-19D8-8BDC-EDC0B6C19DBE}"/>
              </a:ext>
            </a:extLst>
          </p:cNvPr>
          <p:cNvSpPr>
            <a:spLocks noGrp="1" noChangeAspect="1"/>
          </p:cNvSpPr>
          <p:nvPr>
            <p:ph type="pic" sz="quarter" idx="12"/>
          </p:nvPr>
        </p:nvSpPr>
        <p:spPr>
          <a:xfrm>
            <a:off x="1681364" y="1658061"/>
            <a:ext cx="1160392" cy="11612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DAB2A93C-DB99-8217-D74F-D08E610FA7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06424" y="2926080"/>
            <a:ext cx="2322576" cy="18288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spc="20" baseline="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61950EAA-EB4E-8768-AFC9-A0356AECFE1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06424" y="3145536"/>
            <a:ext cx="2322576" cy="26517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20" baseline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6" name="Picture Placeholder 17">
            <a:extLst>
              <a:ext uri="{FF2B5EF4-FFF2-40B4-BE49-F238E27FC236}">
                <a16:creationId xmlns:a16="http://schemas.microsoft.com/office/drawing/2014/main" id="{B23EF08B-7D0C-7D96-413D-71C22E3F74D0}"/>
              </a:ext>
            </a:extLst>
          </p:cNvPr>
          <p:cNvSpPr>
            <a:spLocks noGrp="1" noChangeAspect="1"/>
          </p:cNvSpPr>
          <p:nvPr>
            <p:ph type="pic" sz="quarter" idx="26"/>
          </p:nvPr>
        </p:nvSpPr>
        <p:spPr>
          <a:xfrm>
            <a:off x="1681364" y="3818492"/>
            <a:ext cx="1160392" cy="11612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5" name="Text Placeholder 19">
            <a:extLst>
              <a:ext uri="{FF2B5EF4-FFF2-40B4-BE49-F238E27FC236}">
                <a16:creationId xmlns:a16="http://schemas.microsoft.com/office/drawing/2014/main" id="{A6866782-6675-4F37-E5D2-68CB0191C1A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106424" y="5086511"/>
            <a:ext cx="2322576" cy="18288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spc="20" baseline="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4" name="Text Placeholder 19">
            <a:extLst>
              <a:ext uri="{FF2B5EF4-FFF2-40B4-BE49-F238E27FC236}">
                <a16:creationId xmlns:a16="http://schemas.microsoft.com/office/drawing/2014/main" id="{9F53AB27-DDFA-AA5D-8253-546C9BBA9CE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106424" y="5305967"/>
            <a:ext cx="2322576" cy="26517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20" baseline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17">
            <a:extLst>
              <a:ext uri="{FF2B5EF4-FFF2-40B4-BE49-F238E27FC236}">
                <a16:creationId xmlns:a16="http://schemas.microsoft.com/office/drawing/2014/main" id="{E3B18CDB-3FF1-EC8E-EA8A-31E9BF81747A}"/>
              </a:ext>
            </a:extLst>
          </p:cNvPr>
          <p:cNvSpPr>
            <a:spLocks noGrp="1" noChangeAspect="1"/>
          </p:cNvSpPr>
          <p:nvPr>
            <p:ph type="pic" sz="quarter" idx="17"/>
          </p:nvPr>
        </p:nvSpPr>
        <p:spPr>
          <a:xfrm>
            <a:off x="4226754" y="1658061"/>
            <a:ext cx="1160392" cy="11612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3" name="Text Placeholder 19">
            <a:extLst>
              <a:ext uri="{FF2B5EF4-FFF2-40B4-BE49-F238E27FC236}">
                <a16:creationId xmlns:a16="http://schemas.microsoft.com/office/drawing/2014/main" id="{EAB1EC17-F1C7-0781-4F52-DEE9122BBC9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639312" y="2926080"/>
            <a:ext cx="2322576" cy="18288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spc="20" baseline="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19">
            <a:extLst>
              <a:ext uri="{FF2B5EF4-FFF2-40B4-BE49-F238E27FC236}">
                <a16:creationId xmlns:a16="http://schemas.microsoft.com/office/drawing/2014/main" id="{9E2E4E06-43E3-5309-A921-59117EDFEA1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639312" y="3145536"/>
            <a:ext cx="2322576" cy="26517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20" baseline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Picture Placeholder 17">
            <a:extLst>
              <a:ext uri="{FF2B5EF4-FFF2-40B4-BE49-F238E27FC236}">
                <a16:creationId xmlns:a16="http://schemas.microsoft.com/office/drawing/2014/main" id="{DD9CE7E9-3BC2-0321-457B-61D363708B38}"/>
              </a:ext>
            </a:extLst>
          </p:cNvPr>
          <p:cNvSpPr>
            <a:spLocks noGrp="1" noChangeAspect="1"/>
          </p:cNvSpPr>
          <p:nvPr>
            <p:ph type="pic" sz="quarter" idx="29"/>
          </p:nvPr>
        </p:nvSpPr>
        <p:spPr>
          <a:xfrm>
            <a:off x="4226754" y="3818492"/>
            <a:ext cx="1160392" cy="11612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19">
            <a:extLst>
              <a:ext uri="{FF2B5EF4-FFF2-40B4-BE49-F238E27FC236}">
                <a16:creationId xmlns:a16="http://schemas.microsoft.com/office/drawing/2014/main" id="{70DD1941-A469-A457-B987-E0E2C300A8A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639312" y="5086511"/>
            <a:ext cx="2322576" cy="18288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spc="20" baseline="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9">
            <a:extLst>
              <a:ext uri="{FF2B5EF4-FFF2-40B4-BE49-F238E27FC236}">
                <a16:creationId xmlns:a16="http://schemas.microsoft.com/office/drawing/2014/main" id="{D6B84B7D-A7EC-6FE1-9925-F78AF0DE230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639312" y="5305967"/>
            <a:ext cx="2322576" cy="26517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20" baseline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17">
            <a:extLst>
              <a:ext uri="{FF2B5EF4-FFF2-40B4-BE49-F238E27FC236}">
                <a16:creationId xmlns:a16="http://schemas.microsoft.com/office/drawing/2014/main" id="{2EB018F6-8206-135F-BF16-29E6E63FD099}"/>
              </a:ext>
            </a:extLst>
          </p:cNvPr>
          <p:cNvSpPr>
            <a:spLocks noGrp="1" noChangeAspect="1"/>
          </p:cNvSpPr>
          <p:nvPr>
            <p:ph type="pic" sz="quarter" idx="16"/>
          </p:nvPr>
        </p:nvSpPr>
        <p:spPr>
          <a:xfrm>
            <a:off x="6772144" y="1658061"/>
            <a:ext cx="1160392" cy="11612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5" name="Text Placeholder 19">
            <a:extLst>
              <a:ext uri="{FF2B5EF4-FFF2-40B4-BE49-F238E27FC236}">
                <a16:creationId xmlns:a16="http://schemas.microsoft.com/office/drawing/2014/main" id="{13D50A41-E904-8A4E-6F0A-F980F8D6471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172200" y="2926080"/>
            <a:ext cx="2322576" cy="18288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spc="20" baseline="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9">
            <a:extLst>
              <a:ext uri="{FF2B5EF4-FFF2-40B4-BE49-F238E27FC236}">
                <a16:creationId xmlns:a16="http://schemas.microsoft.com/office/drawing/2014/main" id="{D6CE30A5-8B65-384B-A8B9-6F711A52194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172200" y="3145536"/>
            <a:ext cx="2322576" cy="26517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20" baseline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 17">
            <a:extLst>
              <a:ext uri="{FF2B5EF4-FFF2-40B4-BE49-F238E27FC236}">
                <a16:creationId xmlns:a16="http://schemas.microsoft.com/office/drawing/2014/main" id="{AA1AC2FE-336D-4E7F-2C86-6A8C29BA8F90}"/>
              </a:ext>
            </a:extLst>
          </p:cNvPr>
          <p:cNvSpPr>
            <a:spLocks noGrp="1" noChangeAspect="1"/>
          </p:cNvSpPr>
          <p:nvPr>
            <p:ph type="pic" sz="quarter" idx="28"/>
          </p:nvPr>
        </p:nvSpPr>
        <p:spPr>
          <a:xfrm>
            <a:off x="6772144" y="3818492"/>
            <a:ext cx="1160392" cy="11612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19">
            <a:extLst>
              <a:ext uri="{FF2B5EF4-FFF2-40B4-BE49-F238E27FC236}">
                <a16:creationId xmlns:a16="http://schemas.microsoft.com/office/drawing/2014/main" id="{FA370BF1-09EC-DBE1-5118-8A92A0F90BC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172200" y="5086511"/>
            <a:ext cx="2322576" cy="18288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spc="20" baseline="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19">
            <a:extLst>
              <a:ext uri="{FF2B5EF4-FFF2-40B4-BE49-F238E27FC236}">
                <a16:creationId xmlns:a16="http://schemas.microsoft.com/office/drawing/2014/main" id="{5089D72C-E865-F5D3-CB1E-050AEF68445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172200" y="5305967"/>
            <a:ext cx="2322576" cy="26517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20" baseline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17">
            <a:extLst>
              <a:ext uri="{FF2B5EF4-FFF2-40B4-BE49-F238E27FC236}">
                <a16:creationId xmlns:a16="http://schemas.microsoft.com/office/drawing/2014/main" id="{D1C71745-769D-8F16-2B61-EF5D4012F1E3}"/>
              </a:ext>
            </a:extLst>
          </p:cNvPr>
          <p:cNvSpPr>
            <a:spLocks noGrp="1" noChangeAspect="1"/>
          </p:cNvSpPr>
          <p:nvPr>
            <p:ph type="pic" sz="quarter" idx="15"/>
          </p:nvPr>
        </p:nvSpPr>
        <p:spPr>
          <a:xfrm>
            <a:off x="9317533" y="1658061"/>
            <a:ext cx="1160392" cy="11612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7" name="Text Placeholder 19">
            <a:extLst>
              <a:ext uri="{FF2B5EF4-FFF2-40B4-BE49-F238E27FC236}">
                <a16:creationId xmlns:a16="http://schemas.microsoft.com/office/drawing/2014/main" id="{D6D40AAC-2768-6F48-97AE-FD958D89FD8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705088" y="2926080"/>
            <a:ext cx="2322576" cy="18288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spc="20" baseline="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19">
            <a:extLst>
              <a:ext uri="{FF2B5EF4-FFF2-40B4-BE49-F238E27FC236}">
                <a16:creationId xmlns:a16="http://schemas.microsoft.com/office/drawing/2014/main" id="{85652007-C32E-173C-2A5F-B1C08D6140D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705088" y="3145536"/>
            <a:ext cx="2322576" cy="26517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20" baseline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Picture Placeholder 17">
            <a:extLst>
              <a:ext uri="{FF2B5EF4-FFF2-40B4-BE49-F238E27FC236}">
                <a16:creationId xmlns:a16="http://schemas.microsoft.com/office/drawing/2014/main" id="{4F7ECA98-24CD-8CC5-A3EC-BFF5E9B11748}"/>
              </a:ext>
            </a:extLst>
          </p:cNvPr>
          <p:cNvSpPr>
            <a:spLocks noGrp="1" noChangeAspect="1"/>
          </p:cNvSpPr>
          <p:nvPr>
            <p:ph type="pic" sz="quarter" idx="27"/>
          </p:nvPr>
        </p:nvSpPr>
        <p:spPr>
          <a:xfrm>
            <a:off x="9317533" y="3818492"/>
            <a:ext cx="1160392" cy="11612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Text Placeholder 19">
            <a:extLst>
              <a:ext uri="{FF2B5EF4-FFF2-40B4-BE49-F238E27FC236}">
                <a16:creationId xmlns:a16="http://schemas.microsoft.com/office/drawing/2014/main" id="{46CBECF2-D93E-3DF9-064C-CB4A3262B691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705088" y="5086511"/>
            <a:ext cx="2322576" cy="18288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spc="20" baseline="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Text Placeholder 19">
            <a:extLst>
              <a:ext uri="{FF2B5EF4-FFF2-40B4-BE49-F238E27FC236}">
                <a16:creationId xmlns:a16="http://schemas.microsoft.com/office/drawing/2014/main" id="{71E06E16-A083-B853-8155-7FF97AD1DE8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705088" y="5305967"/>
            <a:ext cx="2322576" cy="26517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20" baseline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AD4DF5-3AA4-926D-00B1-1C24F968F4A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3EC206-AFEC-E74D-0522-B0D47B2E7A6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2323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430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825625"/>
            <a:ext cx="114300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567522-C3B6-46EB-A361-BEC2510B00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C57CF0-034F-450D-937C-718D5AF1A0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08008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8" r:id="rId2"/>
    <p:sldLayoutId id="2147483659" r:id="rId3"/>
    <p:sldLayoutId id="2147483651" r:id="rId4"/>
    <p:sldLayoutId id="2147483650" r:id="rId5"/>
    <p:sldLayoutId id="2147483663" r:id="rId6"/>
    <p:sldLayoutId id="2147483665" r:id="rId7"/>
    <p:sldLayoutId id="2147483660" r:id="rId8"/>
    <p:sldLayoutId id="2147483661" r:id="rId9"/>
    <p:sldLayoutId id="2147483662" r:id="rId10"/>
    <p:sldLayoutId id="2147483666" r:id="rId11"/>
    <p:sldLayoutId id="2147483653" r:id="rId12"/>
    <p:sldLayoutId id="2147483664" r:id="rId13"/>
    <p:sldLayoutId id="2147483667" r:id="rId14"/>
    <p:sldLayoutId id="2147483652" r:id="rId15"/>
    <p:sldLayoutId id="2147483654" r:id="rId16"/>
    <p:sldLayoutId id="2147483655" r:id="rId17"/>
    <p:sldLayoutId id="2147483656" r:id="rId18"/>
    <p:sldLayoutId id="2147483657" r:id="rId1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3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73292A"/>
        </a:buClr>
        <a:buFont typeface="Arial" panose="020B0604020202020204" pitchFamily="34" charset="0"/>
        <a:buChar char="•"/>
        <a:defRPr sz="2800" kern="1200">
          <a:solidFill>
            <a:schemeClr val="accent3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73292A"/>
        </a:buClr>
        <a:buFont typeface="Arial" panose="020B0604020202020204" pitchFamily="34" charset="0"/>
        <a:buChar char="•"/>
        <a:defRPr sz="2400" kern="1200">
          <a:solidFill>
            <a:schemeClr val="accent3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73292A"/>
        </a:buClr>
        <a:buFont typeface="Arial" panose="020B0604020202020204" pitchFamily="34" charset="0"/>
        <a:buChar char="•"/>
        <a:defRPr sz="2000" kern="1200">
          <a:solidFill>
            <a:schemeClr val="accent3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73292A"/>
        </a:buClr>
        <a:buFont typeface="Arial" panose="020B0604020202020204" pitchFamily="34" charset="0"/>
        <a:buChar char="•"/>
        <a:defRPr sz="1800" kern="1200">
          <a:solidFill>
            <a:schemeClr val="accent3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73292A"/>
        </a:buClr>
        <a:buFont typeface="Arial" panose="020B0604020202020204" pitchFamily="34" charset="0"/>
        <a:buChar char="•"/>
        <a:defRPr sz="1800" kern="1200">
          <a:solidFill>
            <a:schemeClr val="accent3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40" userDrawn="1">
          <p15:clr>
            <a:srgbClr val="547EBF"/>
          </p15:clr>
        </p15:guide>
        <p15:guide id="4" orient="horz" pos="240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7" pos="3960" userDrawn="1">
          <p15:clr>
            <a:srgbClr val="547EBF"/>
          </p15:clr>
        </p15:guide>
        <p15:guide id="8" pos="3720" userDrawn="1">
          <p15:clr>
            <a:srgbClr val="547EBF"/>
          </p15:clr>
        </p15:guide>
        <p15:guide id="9" pos="2112" userDrawn="1">
          <p15:clr>
            <a:srgbClr val="547EBF"/>
          </p15:clr>
        </p15:guide>
        <p15:guide id="10" pos="1848" userDrawn="1">
          <p15:clr>
            <a:srgbClr val="547EBF"/>
          </p15:clr>
        </p15:guide>
        <p15:guide id="11" pos="5568" userDrawn="1">
          <p15:clr>
            <a:srgbClr val="547EBF"/>
          </p15:clr>
        </p15:guide>
        <p15:guide id="12" pos="5832" userDrawn="1">
          <p15:clr>
            <a:srgbClr val="547EBF"/>
          </p15:clr>
        </p15:guide>
        <p15:guide id="13" pos="4968" userDrawn="1">
          <p15:clr>
            <a:srgbClr val="9FCC3B"/>
          </p15:clr>
        </p15:guide>
        <p15:guide id="14" pos="5208" userDrawn="1">
          <p15:clr>
            <a:srgbClr val="9FCC3B"/>
          </p15:clr>
        </p15:guide>
        <p15:guide id="15" pos="2712" userDrawn="1">
          <p15:clr>
            <a:srgbClr val="9FCC3B"/>
          </p15:clr>
        </p15:guide>
        <p15:guide id="16" pos="2472" userDrawn="1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drive.google.com/file/d/1ygehZGjA9lJA_rpySV6fyRQYwAlkTdrB/view?usp=sharing" TargetMode="Externa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12" Type="http://schemas.openxmlformats.org/officeDocument/2006/relationships/image" Target="../media/image63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7.png"/><Relationship Id="rId11" Type="http://schemas.openxmlformats.org/officeDocument/2006/relationships/image" Target="../media/image62.png"/><Relationship Id="rId5" Type="http://schemas.openxmlformats.org/officeDocument/2006/relationships/image" Target="../media/image56.png"/><Relationship Id="rId10" Type="http://schemas.openxmlformats.org/officeDocument/2006/relationships/image" Target="../media/image61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png"/><Relationship Id="rId18" Type="http://schemas.openxmlformats.org/officeDocument/2006/relationships/image" Target="../media/image4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12" Type="http://schemas.openxmlformats.org/officeDocument/2006/relationships/image" Target="../media/image39.png"/><Relationship Id="rId17" Type="http://schemas.openxmlformats.org/officeDocument/2006/relationships/image" Target="../media/image44.png"/><Relationship Id="rId2" Type="http://schemas.openxmlformats.org/officeDocument/2006/relationships/image" Target="../media/image29.png"/><Relationship Id="rId16" Type="http://schemas.openxmlformats.org/officeDocument/2006/relationships/image" Target="../media/image43.png"/><Relationship Id="rId20" Type="http://schemas.openxmlformats.org/officeDocument/2006/relationships/slide" Target="slide1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5" Type="http://schemas.openxmlformats.org/officeDocument/2006/relationships/image" Target="../media/image42.png"/><Relationship Id="rId10" Type="http://schemas.openxmlformats.org/officeDocument/2006/relationships/image" Target="../media/image37.png"/><Relationship Id="rId19" Type="http://schemas.openxmlformats.org/officeDocument/2006/relationships/image" Target="../media/image46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Relationship Id="rId14" Type="http://schemas.openxmlformats.org/officeDocument/2006/relationships/image" Target="../media/image4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hyperlink" Target="https://rosalind.info/problems/dna/" TargetMode="External"/><Relationship Id="rId1" Type="http://schemas.openxmlformats.org/officeDocument/2006/relationships/slideLayout" Target="../slideLayouts/slideLayout8.xml"/><Relationship Id="rId5" Type="http://schemas.openxmlformats.org/officeDocument/2006/relationships/hyperlink" Target="https://rosalind.info/problems/locations/" TargetMode="External"/><Relationship Id="rId4" Type="http://schemas.openxmlformats.org/officeDocument/2006/relationships/image" Target="../media/image4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24180B-35BA-C28E-820F-59C84FBDD99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Start with python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6260E8-21BF-1371-4767-5E86248A7A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29709" y="4791837"/>
            <a:ext cx="2999232" cy="438912"/>
          </a:xfrm>
        </p:spPr>
        <p:txBody>
          <a:bodyPr/>
          <a:lstStyle/>
          <a:p>
            <a:r>
              <a:rPr lang="en-US" dirty="0"/>
              <a:t>AUG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4453A05F-5F95-EF0A-C29D-6BF155690B61}"/>
              </a:ext>
            </a:extLst>
          </p:cNvPr>
          <p:cNvSpPr txBox="1">
            <a:spLocks/>
          </p:cNvSpPr>
          <p:nvPr/>
        </p:nvSpPr>
        <p:spPr>
          <a:xfrm>
            <a:off x="4529709" y="2374773"/>
            <a:ext cx="2999232" cy="4389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73292A"/>
              </a:buClr>
              <a:buFont typeface="Arial" panose="020B0604020202020204" pitchFamily="34" charset="0"/>
              <a:buNone/>
              <a:defRPr sz="24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3292A"/>
              </a:buClr>
              <a:buFont typeface="Arial" panose="020B0604020202020204" pitchFamily="34" charset="0"/>
              <a:buNone/>
              <a:defRPr sz="20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3292A"/>
              </a:buClr>
              <a:buFont typeface="Arial" panose="020B0604020202020204" pitchFamily="34" charset="0"/>
              <a:buNone/>
              <a:defRPr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3292A"/>
              </a:buClr>
              <a:buFont typeface="Arial" panose="020B0604020202020204" pitchFamily="34" charset="0"/>
              <a:buNone/>
              <a:defRPr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3292A"/>
              </a:buClr>
              <a:buFont typeface="Arial" panose="020B0604020202020204" pitchFamily="34" charset="0"/>
              <a:buNone/>
              <a:defRPr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Session 2</a:t>
            </a:r>
          </a:p>
        </p:txBody>
      </p:sp>
    </p:spTree>
    <p:extLst>
      <p:ext uri="{BB962C8B-B14F-4D97-AF65-F5344CB8AC3E}">
        <p14:creationId xmlns:p14="http://schemas.microsoft.com/office/powerpoint/2010/main" val="3177180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02655-34DF-25F9-4640-B2CE5329AD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8028" y="2200910"/>
            <a:ext cx="8695944" cy="1325880"/>
          </a:xfrm>
        </p:spPr>
        <p:txBody>
          <a:bodyPr/>
          <a:lstStyle/>
          <a:p>
            <a:r>
              <a:rPr lang="en-US" dirty="0"/>
              <a:t>How to </a:t>
            </a:r>
            <a:r>
              <a:rPr lang="en-US" dirty="0">
                <a:solidFill>
                  <a:srgbClr val="0070C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submit</a:t>
            </a:r>
            <a:r>
              <a:rPr lang="en-US" dirty="0"/>
              <a:t> your answer on Rosalind?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609A75-5E9A-C165-5A1D-764F9E96B7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Strings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08060B-6C9E-CFFF-55DE-F0D645C094D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12075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0295B-54B9-4937-90E3-BAB9CE69E3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1A6D85-3837-435F-A342-5A3F98172B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5 minutes break</a:t>
            </a:r>
          </a:p>
        </p:txBody>
      </p:sp>
    </p:spTree>
    <p:extLst>
      <p:ext uri="{BB962C8B-B14F-4D97-AF65-F5344CB8AC3E}">
        <p14:creationId xmlns:p14="http://schemas.microsoft.com/office/powerpoint/2010/main" val="34467973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Title 76">
            <a:extLst>
              <a:ext uri="{FF2B5EF4-FFF2-40B4-BE49-F238E27FC236}">
                <a16:creationId xmlns:a16="http://schemas.microsoft.com/office/drawing/2014/main" id="{D9A0AA8E-BE3B-E949-89DB-0208EE4A6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-38853"/>
            <a:ext cx="11430000" cy="77591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3"/>
                </a:solidFill>
                <a:latin typeface="Baskerville Old Face" panose="02020602080505020303" pitchFamily="18" charset="77"/>
                <a:ea typeface="Baskerville" panose="02020502070401020303" pitchFamily="18" charset="0"/>
                <a:cs typeface="Calibri Light"/>
              </a:rPr>
              <a:t>Lists vs Tuples</a:t>
            </a:r>
            <a:endParaRPr lang="en-US" sz="32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1227D3-F964-8FCA-9C7D-F5B249A2AAA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accent3"/>
                </a:solidFill>
                <a:latin typeface="Baskerville Old Face" panose="02020602080505020303" pitchFamily="18" charset="77"/>
                <a:ea typeface="Baskerville" panose="02020502070401020303" pitchFamily="18" charset="0"/>
                <a:cs typeface="Calibri Light"/>
              </a:rPr>
              <a:t>Lists vs Tuples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753343-82B8-838D-9717-1489C689634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12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BA01B705-DB4C-1B77-437F-4B6967A99F8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38153933"/>
                  </p:ext>
                </p:extLst>
              </p:nvPr>
            </p:nvGraphicFramePr>
            <p:xfrm>
              <a:off x="3483765" y="671144"/>
              <a:ext cx="6336509" cy="480758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952675">
                      <a:extLst>
                        <a:ext uri="{9D8B030D-6E8A-4147-A177-3AD203B41FA5}">
                          <a16:colId xmlns:a16="http://schemas.microsoft.com/office/drawing/2014/main" val="2619061972"/>
                        </a:ext>
                      </a:extLst>
                    </a:gridCol>
                    <a:gridCol w="3383834">
                      <a:extLst>
                        <a:ext uri="{9D8B030D-6E8A-4147-A177-3AD203B41FA5}">
                          <a16:colId xmlns:a16="http://schemas.microsoft.com/office/drawing/2014/main" val="35964042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Lists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Tuples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1215301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&lt;class ‘list’&gt;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    &lt;class ‘tuple’&gt;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0239084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285750" indent="-28575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u="none" dirty="0"/>
                            <a:t>L1 = </a:t>
                          </a:r>
                          <a:r>
                            <a:rPr lang="en-US" dirty="0"/>
                            <a:t>[1, ’c’, 3, ‘Num’ ]</a:t>
                          </a:r>
                        </a:p>
                        <a:p>
                          <a:pPr marL="285750" indent="-28575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u="none" dirty="0"/>
                            <a:t>L2 = [1, 2, 3]</a:t>
                          </a:r>
                        </a:p>
                        <a:p>
                          <a:pPr marL="285750" indent="-28575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u="sng" dirty="0"/>
                            <a:t>Empty list</a:t>
                          </a:r>
                          <a:r>
                            <a:rPr lang="en-US" u="none" dirty="0"/>
                            <a:t>: </a:t>
                          </a:r>
                          <a:r>
                            <a:rPr lang="en-US" dirty="0"/>
                            <a:t> L3 = [ 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tup1 = ( 1, ’c’, 3, ‘Num’)</a:t>
                          </a:r>
                        </a:p>
                        <a:p>
                          <a:r>
                            <a:rPr lang="en-US" dirty="0"/>
                            <a:t>tup2 = ( ‘x’, )</a:t>
                          </a:r>
                        </a:p>
                        <a:p>
                          <a:r>
                            <a:rPr lang="en-US" dirty="0"/>
                            <a:t>Tup3 = 10,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90535928"/>
                      </a:ext>
                    </a:extLst>
                  </a:tr>
                  <a:tr h="370840">
                    <a:tc gridSpan="2">
                      <a:txBody>
                        <a:bodyPr/>
                        <a:lstStyle/>
                        <a:p>
                          <a:r>
                            <a:rPr lang="en-US" sz="1800" b="0" i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∴ </a:t>
                          </a:r>
                          <a:r>
                            <a:rPr lang="en-US" dirty="0"/>
                            <a:t>Contains any type of objects (string, char, int, tuple, list, set … etc.)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r>
                            <a:rPr lang="en-US" sz="1800" b="0" i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∴ </a:t>
                          </a:r>
                          <a:r>
                            <a:rPr lang="en-US" dirty="0"/>
                            <a:t>Contains any type of</a:t>
                          </a:r>
                        </a:p>
                        <a:p>
                          <a:r>
                            <a:rPr lang="en-US" dirty="0"/>
                            <a:t>    objects (string, char, int,</a:t>
                          </a:r>
                        </a:p>
                        <a:p>
                          <a:r>
                            <a:rPr lang="en-US" dirty="0"/>
                            <a:t>    tuple, list, set … etc.)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82608476"/>
                      </a:ext>
                    </a:extLst>
                  </a:tr>
                  <a:tr h="433705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u="sng" dirty="0"/>
                            <a:t>By index</a:t>
                          </a:r>
                          <a:r>
                            <a:rPr lang="en-US" u="none" dirty="0"/>
                            <a:t>:  </a:t>
                          </a:r>
                          <a:r>
                            <a:rPr lang="en-US" u="sng" dirty="0"/>
                            <a:t>ex</a:t>
                          </a:r>
                          <a:r>
                            <a:rPr lang="en-US" u="none" dirty="0"/>
                            <a:t>: L1</a:t>
                          </a:r>
                          <a:r>
                            <a:rPr lang="en-US" dirty="0"/>
                            <a:t>[0]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u="sng" dirty="0"/>
                            <a:t>By index</a:t>
                          </a:r>
                          <a:r>
                            <a:rPr lang="en-US" u="none" dirty="0"/>
                            <a:t>:  </a:t>
                          </a:r>
                          <a:r>
                            <a:rPr lang="en-US" u="sng" dirty="0"/>
                            <a:t>ex</a:t>
                          </a:r>
                          <a:r>
                            <a:rPr lang="en-US" u="none" dirty="0"/>
                            <a:t>: </a:t>
                          </a:r>
                          <a:r>
                            <a:rPr lang="en-US" dirty="0"/>
                            <a:t>tup[0]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6056398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L3 = L1+ L2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&gt;&gt; [ 1, ’c’, 3, ‘Num’, </a:t>
                          </a:r>
                          <a:r>
                            <a:rPr lang="en-US" u="none" dirty="0"/>
                            <a:t>1, 2, 3 ]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tup = tup1+ tup2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&gt;&gt; ( 1, ’c’, 3, ‘Num’, ‘x’)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882408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L2[1:2]</a:t>
                          </a:r>
                        </a:p>
                        <a:p>
                          <a:r>
                            <a:rPr lang="en-US" dirty="0"/>
                            <a:t>&gt;&gt; [2]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Tup2[1:2]</a:t>
                          </a:r>
                        </a:p>
                        <a:p>
                          <a:r>
                            <a:rPr lang="en-US" dirty="0"/>
                            <a:t>&gt;&gt; ( ‘c’, 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4900429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u="none" dirty="0"/>
                            <a:t>“ Mutable ”</a:t>
                          </a:r>
                        </a:p>
                        <a:p>
                          <a:r>
                            <a:rPr lang="en-US" u="sng" dirty="0"/>
                            <a:t>ex</a:t>
                          </a:r>
                          <a:r>
                            <a:rPr lang="en-US" u="none" dirty="0"/>
                            <a:t>: L1</a:t>
                          </a:r>
                          <a:r>
                            <a:rPr lang="en-US" dirty="0"/>
                            <a:t> [1] = 50</a:t>
                          </a:r>
                          <a:r>
                            <a:rPr lang="en-US" baseline="0" dirty="0"/>
                            <a:t>       </a:t>
                          </a:r>
                          <a:endParaRPr lang="en-US" sz="2800" dirty="0"/>
                        </a:p>
                        <a:p>
                          <a:r>
                            <a:rPr lang="en-US" sz="1800" b="0" i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 ∴ </a:t>
                          </a:r>
                          <a:r>
                            <a:rPr lang="en-US" sz="1800" u="none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L1 = </a:t>
                          </a:r>
                          <a:r>
                            <a:rPr lang="en-US" dirty="0"/>
                            <a:t>[1, 50, 3, ‘Num’ ]</a:t>
                          </a:r>
                          <a:endParaRPr lang="en-US" sz="1800" u="none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u="none" dirty="0"/>
                            <a:t>“ Immutable ”</a:t>
                          </a:r>
                        </a:p>
                        <a:p>
                          <a:r>
                            <a:rPr lang="en-US" u="sng" dirty="0"/>
                            <a:t>ex</a:t>
                          </a:r>
                          <a:r>
                            <a:rPr lang="en-US" u="none" dirty="0"/>
                            <a:t>: </a:t>
                          </a:r>
                          <a:r>
                            <a:rPr lang="en-US" dirty="0"/>
                            <a:t>tup [4] = 50    </a:t>
                          </a:r>
                          <a14:m>
                            <m:oMath xmlns:m="http://schemas.openxmlformats.org/officeDocument/2006/math"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oMath>
                          </a14:m>
                          <a:endParaRPr lang="en-US" sz="2800" dirty="0"/>
                        </a:p>
                        <a:p>
                          <a:r>
                            <a:rPr lang="en-US" sz="1800" u="sng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Instead</a:t>
                          </a:r>
                          <a:r>
                            <a:rPr lang="en-US" sz="1800" u="none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: tup = </a:t>
                          </a:r>
                          <a:r>
                            <a:rPr lang="en-US" dirty="0"/>
                            <a:t>( 1, ’c’, 3, ‘Num’, 50)</a:t>
                          </a:r>
                          <a:endParaRPr lang="en-US" sz="1800" u="none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9662014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BA01B705-DB4C-1B77-437F-4B6967A99F8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38153933"/>
                  </p:ext>
                </p:extLst>
              </p:nvPr>
            </p:nvGraphicFramePr>
            <p:xfrm>
              <a:off x="3483765" y="671144"/>
              <a:ext cx="6336509" cy="480758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952675">
                      <a:extLst>
                        <a:ext uri="{9D8B030D-6E8A-4147-A177-3AD203B41FA5}">
                          <a16:colId xmlns:a16="http://schemas.microsoft.com/office/drawing/2014/main" val="2619061972"/>
                        </a:ext>
                      </a:extLst>
                    </a:gridCol>
                    <a:gridCol w="3383834">
                      <a:extLst>
                        <a:ext uri="{9D8B030D-6E8A-4147-A177-3AD203B41FA5}">
                          <a16:colId xmlns:a16="http://schemas.microsoft.com/office/drawing/2014/main" val="35964042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Lists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Tuples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1215301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&lt;class ‘list’&gt;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    &lt;class ‘tuple’&gt;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02390847"/>
                      </a:ext>
                    </a:extLst>
                  </a:tr>
                  <a:tr h="914400">
                    <a:tc>
                      <a:txBody>
                        <a:bodyPr/>
                        <a:lstStyle/>
                        <a:p>
                          <a:pPr marL="285750" indent="-28575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u="none" dirty="0"/>
                            <a:t>L1 = </a:t>
                          </a:r>
                          <a:r>
                            <a:rPr lang="en-US" dirty="0"/>
                            <a:t>[1, ’c’, 3, ‘Num’ ]</a:t>
                          </a:r>
                        </a:p>
                        <a:p>
                          <a:pPr marL="285750" indent="-28575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u="none" dirty="0"/>
                            <a:t>L2 = [1, 2, 3]</a:t>
                          </a:r>
                        </a:p>
                        <a:p>
                          <a:pPr marL="285750" indent="-28575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u="sng" dirty="0"/>
                            <a:t>Empty list</a:t>
                          </a:r>
                          <a:r>
                            <a:rPr lang="en-US" u="none" dirty="0"/>
                            <a:t>: </a:t>
                          </a:r>
                          <a:r>
                            <a:rPr lang="en-US" dirty="0"/>
                            <a:t> L3 = [ 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tup1 = ( 1, ’c’, 3, ‘Num’)</a:t>
                          </a:r>
                        </a:p>
                        <a:p>
                          <a:r>
                            <a:rPr lang="en-US" dirty="0"/>
                            <a:t>tup2 = ( ‘x’, )</a:t>
                          </a:r>
                        </a:p>
                        <a:p>
                          <a:r>
                            <a:rPr lang="en-US" dirty="0"/>
                            <a:t>Tup3 = 10,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90535928"/>
                      </a:ext>
                    </a:extLst>
                  </a:tr>
                  <a:tr h="370840">
                    <a:tc gridSpan="2">
                      <a:txBody>
                        <a:bodyPr/>
                        <a:lstStyle/>
                        <a:p>
                          <a:r>
                            <a:rPr lang="en-US" sz="1800" b="0" i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∴ </a:t>
                          </a:r>
                          <a:r>
                            <a:rPr lang="en-US" dirty="0"/>
                            <a:t>Contains any type of objects (string, char, int, tuple, list, set … etc.)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r>
                            <a:rPr lang="en-US" sz="1800" b="0" i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∴ </a:t>
                          </a:r>
                          <a:r>
                            <a:rPr lang="en-US" dirty="0"/>
                            <a:t>Contains any type of</a:t>
                          </a:r>
                        </a:p>
                        <a:p>
                          <a:r>
                            <a:rPr lang="en-US" dirty="0"/>
                            <a:t>    objects (string, char, int,</a:t>
                          </a:r>
                        </a:p>
                        <a:p>
                          <a:r>
                            <a:rPr lang="en-US" dirty="0"/>
                            <a:t>    tuple, list, set … etc.)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82608476"/>
                      </a:ext>
                    </a:extLst>
                  </a:tr>
                  <a:tr h="433705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u="sng" dirty="0"/>
                            <a:t>By index</a:t>
                          </a:r>
                          <a:r>
                            <a:rPr lang="en-US" u="none" dirty="0"/>
                            <a:t>:  </a:t>
                          </a:r>
                          <a:r>
                            <a:rPr lang="en-US" u="sng" dirty="0"/>
                            <a:t>ex</a:t>
                          </a:r>
                          <a:r>
                            <a:rPr lang="en-US" u="none" dirty="0"/>
                            <a:t>: L1</a:t>
                          </a:r>
                          <a:r>
                            <a:rPr lang="en-US" dirty="0"/>
                            <a:t>[0]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u="sng" dirty="0"/>
                            <a:t>By index</a:t>
                          </a:r>
                          <a:r>
                            <a:rPr lang="en-US" u="none" dirty="0"/>
                            <a:t>:  </a:t>
                          </a:r>
                          <a:r>
                            <a:rPr lang="en-US" u="sng" dirty="0"/>
                            <a:t>ex</a:t>
                          </a:r>
                          <a:r>
                            <a:rPr lang="en-US" u="none" dirty="0"/>
                            <a:t>: </a:t>
                          </a:r>
                          <a:r>
                            <a:rPr lang="en-US" dirty="0"/>
                            <a:t>tup[0]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60563989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L3 = L1+ L2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&gt;&gt; [ 1, ’c’, 3, ‘Num’, </a:t>
                          </a:r>
                          <a:r>
                            <a:rPr lang="en-US" u="none" dirty="0"/>
                            <a:t>1, 2, 3 ]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tup = tup1+ tup2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&gt;&gt; ( 1, ’c’, 3, ‘Num’, ‘x’)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8824081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L2[1:2]</a:t>
                          </a:r>
                        </a:p>
                        <a:p>
                          <a:r>
                            <a:rPr lang="en-US" dirty="0"/>
                            <a:t>&gt;&gt; [2]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Tup2[1:2]</a:t>
                          </a:r>
                        </a:p>
                        <a:p>
                          <a:r>
                            <a:rPr lang="en-US" dirty="0"/>
                            <a:t>&gt;&gt; ( ‘c’, 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49004291"/>
                      </a:ext>
                    </a:extLst>
                  </a:tr>
                  <a:tr h="1066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u="none" dirty="0"/>
                            <a:t>“ Mutable ”</a:t>
                          </a:r>
                        </a:p>
                        <a:p>
                          <a:r>
                            <a:rPr lang="en-US" u="sng" dirty="0"/>
                            <a:t>ex</a:t>
                          </a:r>
                          <a:r>
                            <a:rPr lang="en-US" u="none" dirty="0"/>
                            <a:t>: L1</a:t>
                          </a:r>
                          <a:r>
                            <a:rPr lang="en-US" dirty="0"/>
                            <a:t> [1] = 50</a:t>
                          </a:r>
                          <a:r>
                            <a:rPr lang="en-US" baseline="0" dirty="0"/>
                            <a:t>       </a:t>
                          </a:r>
                          <a:endParaRPr lang="en-US" sz="2800" dirty="0"/>
                        </a:p>
                        <a:p>
                          <a:r>
                            <a:rPr lang="en-US" sz="1800" b="0" i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 ∴ </a:t>
                          </a:r>
                          <a:r>
                            <a:rPr lang="en-US" sz="1800" u="none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L1 = </a:t>
                          </a:r>
                          <a:r>
                            <a:rPr lang="en-US" dirty="0"/>
                            <a:t>[1, 50, 3, ‘Num’ ]</a:t>
                          </a:r>
                          <a:endParaRPr lang="en-US" sz="1800" u="none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87568" t="-353714" r="-901" b="-914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9662014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Oval 6">
            <a:extLst>
              <a:ext uri="{FF2B5EF4-FFF2-40B4-BE49-F238E27FC236}">
                <a16:creationId xmlns:a16="http://schemas.microsoft.com/office/drawing/2014/main" id="{7B9709F2-C67B-9D69-DD8B-E5073D1A9805}"/>
              </a:ext>
            </a:extLst>
          </p:cNvPr>
          <p:cNvSpPr/>
          <p:nvPr/>
        </p:nvSpPr>
        <p:spPr>
          <a:xfrm>
            <a:off x="9550241" y="2667979"/>
            <a:ext cx="1774316" cy="7759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The comma indicates it’s a tuple</a:t>
            </a:r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1F4C5ACF-C3B0-4074-669F-FCE2D6EA32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3091"/>
              </p:ext>
            </p:extLst>
          </p:nvPr>
        </p:nvGraphicFramePr>
        <p:xfrm>
          <a:off x="1000174" y="1073140"/>
          <a:ext cx="2610133" cy="517976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10133">
                  <a:extLst>
                    <a:ext uri="{9D8B030D-6E8A-4147-A177-3AD203B41FA5}">
                      <a16:colId xmlns:a16="http://schemas.microsoft.com/office/drawing/2014/main" val="1372381517"/>
                    </a:ext>
                  </a:extLst>
                </a:gridCol>
              </a:tblGrid>
              <a:tr h="36322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type ( ) :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8510888"/>
                  </a:ext>
                </a:extLst>
              </a:tr>
              <a:tr h="100902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Example :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0949626"/>
                  </a:ext>
                </a:extLst>
              </a:tr>
              <a:tr h="869308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Accessing there elements: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7284523"/>
                  </a:ext>
                </a:extLst>
              </a:tr>
              <a:tr h="68642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Concatenation: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8316679"/>
                  </a:ext>
                </a:extLst>
              </a:tr>
              <a:tr h="4254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Slicing: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1667528"/>
                  </a:ext>
                </a:extLst>
              </a:tr>
              <a:tr h="65722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Mutability: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6526086"/>
                  </a:ext>
                </a:extLst>
              </a:tr>
              <a:tr h="560732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0372420"/>
                  </a:ext>
                </a:extLst>
              </a:tr>
              <a:tr h="56073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9955765"/>
                  </a:ext>
                </a:extLst>
              </a:tr>
            </a:tbl>
          </a:graphicData>
        </a:graphic>
      </p:graphicFrame>
      <p:sp>
        <p:nvSpPr>
          <p:cNvPr id="9" name="Oval 8">
            <a:extLst>
              <a:ext uri="{FF2B5EF4-FFF2-40B4-BE49-F238E27FC236}">
                <a16:creationId xmlns:a16="http://schemas.microsoft.com/office/drawing/2014/main" id="{A34F47E8-09C3-7676-042C-C2CFCB106105}"/>
              </a:ext>
            </a:extLst>
          </p:cNvPr>
          <p:cNvSpPr/>
          <p:nvPr/>
        </p:nvSpPr>
        <p:spPr>
          <a:xfrm>
            <a:off x="9556431" y="4244663"/>
            <a:ext cx="1987295" cy="15938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Values of tuple can’t change once created.</a:t>
            </a:r>
          </a:p>
          <a:p>
            <a:pPr algn="ctr"/>
            <a:r>
              <a:rPr lang="en-US" sz="1400" dirty="0"/>
              <a:t>You can only override the whole tuple.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ECDE1FE-9C6C-5B16-32FA-5273A6B8A52E}"/>
              </a:ext>
            </a:extLst>
          </p:cNvPr>
          <p:cNvCxnSpPr>
            <a:cxnSpLocks/>
            <a:stCxn id="9" idx="2"/>
          </p:cNvCxnSpPr>
          <p:nvPr/>
        </p:nvCxnSpPr>
        <p:spPr>
          <a:xfrm flipH="1" flipV="1">
            <a:off x="8801100" y="4600575"/>
            <a:ext cx="755331" cy="44101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D265494-DBC3-9528-A33E-B785F1A77E41}"/>
              </a:ext>
            </a:extLst>
          </p:cNvPr>
          <p:cNvCxnSpPr>
            <a:cxnSpLocks/>
          </p:cNvCxnSpPr>
          <p:nvPr/>
        </p:nvCxnSpPr>
        <p:spPr>
          <a:xfrm flipV="1">
            <a:off x="10437399" y="1894867"/>
            <a:ext cx="0" cy="773112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18904FC-3BCA-9BC8-4980-E57722CF09F9}"/>
              </a:ext>
            </a:extLst>
          </p:cNvPr>
          <p:cNvCxnSpPr>
            <a:cxnSpLocks/>
            <a:stCxn id="7" idx="4"/>
          </p:cNvCxnSpPr>
          <p:nvPr/>
        </p:nvCxnSpPr>
        <p:spPr>
          <a:xfrm>
            <a:off x="10437399" y="3443894"/>
            <a:ext cx="0" cy="78520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C39B9A0-022C-AAEC-2B39-04278923AA78}"/>
              </a:ext>
            </a:extLst>
          </p:cNvPr>
          <p:cNvCxnSpPr>
            <a:cxnSpLocks/>
          </p:cNvCxnSpPr>
          <p:nvPr/>
        </p:nvCxnSpPr>
        <p:spPr>
          <a:xfrm flipH="1">
            <a:off x="7543800" y="4229100"/>
            <a:ext cx="289359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C229192-0D4C-AB04-DD91-17F4EC4123E6}"/>
              </a:ext>
            </a:extLst>
          </p:cNvPr>
          <p:cNvCxnSpPr/>
          <p:nvPr/>
        </p:nvCxnSpPr>
        <p:spPr>
          <a:xfrm flipH="1">
            <a:off x="7978617" y="1894867"/>
            <a:ext cx="2458782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79C5DA0-4FDF-C26B-1869-4D579273BB36}"/>
              </a:ext>
            </a:extLst>
          </p:cNvPr>
          <p:cNvCxnSpPr/>
          <p:nvPr/>
        </p:nvCxnSpPr>
        <p:spPr>
          <a:xfrm flipH="1">
            <a:off x="7978617" y="2162175"/>
            <a:ext cx="2458782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Oval 36">
            <a:extLst>
              <a:ext uri="{FF2B5EF4-FFF2-40B4-BE49-F238E27FC236}">
                <a16:creationId xmlns:a16="http://schemas.microsoft.com/office/drawing/2014/main" id="{44AE5EB3-D83E-4DAC-9FA0-240C95B6E4C3}"/>
              </a:ext>
            </a:extLst>
          </p:cNvPr>
          <p:cNvSpPr/>
          <p:nvPr/>
        </p:nvSpPr>
        <p:spPr>
          <a:xfrm>
            <a:off x="1112039" y="-41640"/>
            <a:ext cx="1981676" cy="117130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It’s preferred that the list elements are of the same data type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D544FDD-A630-320F-FC85-28B05AB846AF}"/>
              </a:ext>
            </a:extLst>
          </p:cNvPr>
          <p:cNvCxnSpPr>
            <a:cxnSpLocks/>
            <a:stCxn id="37" idx="5"/>
          </p:cNvCxnSpPr>
          <p:nvPr/>
        </p:nvCxnSpPr>
        <p:spPr>
          <a:xfrm>
            <a:off x="2803505" y="958131"/>
            <a:ext cx="728684" cy="55634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8" name="Picture 47">
            <a:extLst>
              <a:ext uri="{FF2B5EF4-FFF2-40B4-BE49-F238E27FC236}">
                <a16:creationId xmlns:a16="http://schemas.microsoft.com/office/drawing/2014/main" id="{E2EE2EC8-4212-3D20-0928-D0B5DFB2D3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3039" y="4554259"/>
            <a:ext cx="533641" cy="533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212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1227D3-F964-8FCA-9C7D-F5B249A2AAA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Strings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753343-82B8-838D-9717-1489C689634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6" name="Title 76">
            <a:extLst>
              <a:ext uri="{FF2B5EF4-FFF2-40B4-BE49-F238E27FC236}">
                <a16:creationId xmlns:a16="http://schemas.microsoft.com/office/drawing/2014/main" id="{0AB9014A-A7E7-F4EF-FB1C-BDF2881E9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1"/>
            <a:ext cx="11430000" cy="1333499"/>
          </a:xfrm>
        </p:spPr>
        <p:txBody>
          <a:bodyPr>
            <a:normAutofit/>
          </a:bodyPr>
          <a:lstStyle/>
          <a:p>
            <a:r>
              <a:rPr lang="en-US" u="sng" dirty="0">
                <a:solidFill>
                  <a:schemeClr val="accent3"/>
                </a:solidFill>
                <a:latin typeface="Baskerville Old Face" panose="02020602080505020303" pitchFamily="18" charset="77"/>
                <a:ea typeface="Baskerville" panose="02020502070401020303" pitchFamily="18" charset="0"/>
                <a:cs typeface="Calibri Light"/>
              </a:rPr>
              <a:t>Task 2</a:t>
            </a:r>
            <a:br>
              <a:rPr lang="en-US" dirty="0">
                <a:solidFill>
                  <a:schemeClr val="accent3"/>
                </a:solidFill>
                <a:latin typeface="Baskerville Old Face" panose="02020602080505020303" pitchFamily="18" charset="77"/>
                <a:ea typeface="Baskerville" panose="02020502070401020303" pitchFamily="18" charset="0"/>
                <a:cs typeface="Calibri Light"/>
              </a:rPr>
            </a:br>
            <a:r>
              <a:rPr lang="en-US" dirty="0">
                <a:solidFill>
                  <a:schemeClr val="accent3"/>
                </a:solidFill>
                <a:latin typeface="Baskerville Old Face" panose="02020602080505020303" pitchFamily="18" charset="77"/>
                <a:ea typeface="Baskerville" panose="02020502070401020303" pitchFamily="18" charset="0"/>
                <a:cs typeface="Calibri Light"/>
              </a:rPr>
              <a:t>“Tu</a:t>
            </a:r>
            <a:r>
              <a:rPr lang="en-US" dirty="0">
                <a:latin typeface="Baskerville Old Face" panose="02020602080505020303" pitchFamily="18" charset="77"/>
                <a:cs typeface="Calibri Light"/>
              </a:rPr>
              <a:t>ple</a:t>
            </a:r>
            <a:r>
              <a:rPr lang="en-US" dirty="0">
                <a:solidFill>
                  <a:schemeClr val="accent3"/>
                </a:solidFill>
                <a:latin typeface="Baskerville Old Face" panose="02020602080505020303" pitchFamily="18" charset="77"/>
                <a:ea typeface="Baskerville" panose="02020502070401020303" pitchFamily="18" charset="0"/>
                <a:cs typeface="Calibri Light"/>
              </a:rPr>
              <a:t>s”</a:t>
            </a:r>
            <a:endParaRPr lang="en-US" sz="3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2E2BF8-EC5A-635E-6FCC-9EF1880E5012}"/>
              </a:ext>
            </a:extLst>
          </p:cNvPr>
          <p:cNvSpPr txBox="1"/>
          <p:nvPr/>
        </p:nvSpPr>
        <p:spPr>
          <a:xfrm>
            <a:off x="1510030" y="1471682"/>
            <a:ext cx="9591040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u="sng" dirty="0">
                <a:solidFill>
                  <a:schemeClr val="accent3"/>
                </a:solidFill>
                <a:latin typeface="Baskerville Old Face" panose="02020602080505020303" pitchFamily="18" charset="77"/>
                <a:cs typeface="Calibri Light"/>
              </a:rPr>
              <a:t>Example 1:</a:t>
            </a:r>
            <a:r>
              <a:rPr lang="en-US" sz="2800" dirty="0">
                <a:solidFill>
                  <a:schemeClr val="accent3"/>
                </a:solidFill>
                <a:latin typeface="Baskerville Old Face" panose="02020602080505020303" pitchFamily="18" charset="77"/>
                <a:cs typeface="Calibri Light"/>
              </a:rPr>
              <a:t> You are given 2 numbers swap them using tuples:</a:t>
            </a:r>
          </a:p>
          <a:p>
            <a:endParaRPr lang="en-US" sz="2800" dirty="0">
              <a:solidFill>
                <a:schemeClr val="accent3"/>
              </a:solidFill>
              <a:latin typeface="Baskerville Old Face" panose="02020602080505020303" pitchFamily="18" charset="77"/>
              <a:cs typeface="Calibri Light"/>
            </a:endParaRPr>
          </a:p>
          <a:p>
            <a:pPr algn="l"/>
            <a:endParaRPr lang="en-US" dirty="0">
              <a:latin typeface="Gill Sans MT" panose="020B0502020104020203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28E9AD0-8CAA-5641-23EE-EAA4595543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078" t="22502" r="11797" b="21458"/>
          <a:stretch/>
        </p:blipFill>
        <p:spPr>
          <a:xfrm>
            <a:off x="2217134" y="2020559"/>
            <a:ext cx="7757731" cy="358966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1373304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1227D3-F964-8FCA-9C7D-F5B249A2AAA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Strings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753343-82B8-838D-9717-1489C689634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6" name="Title 76">
            <a:extLst>
              <a:ext uri="{FF2B5EF4-FFF2-40B4-BE49-F238E27FC236}">
                <a16:creationId xmlns:a16="http://schemas.microsoft.com/office/drawing/2014/main" id="{0AB9014A-A7E7-F4EF-FB1C-BDF2881E9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1"/>
            <a:ext cx="11430000" cy="1333499"/>
          </a:xfrm>
        </p:spPr>
        <p:txBody>
          <a:bodyPr>
            <a:normAutofit/>
          </a:bodyPr>
          <a:lstStyle/>
          <a:p>
            <a:r>
              <a:rPr lang="en-US" u="sng" dirty="0">
                <a:solidFill>
                  <a:schemeClr val="accent3"/>
                </a:solidFill>
                <a:latin typeface="Baskerville Old Face" panose="02020602080505020303" pitchFamily="18" charset="77"/>
                <a:ea typeface="Baskerville" panose="02020502070401020303" pitchFamily="18" charset="0"/>
                <a:cs typeface="Calibri Light"/>
              </a:rPr>
              <a:t>Task 3</a:t>
            </a:r>
            <a:br>
              <a:rPr lang="en-US" dirty="0">
                <a:solidFill>
                  <a:schemeClr val="accent3"/>
                </a:solidFill>
                <a:latin typeface="Baskerville Old Face" panose="02020602080505020303" pitchFamily="18" charset="77"/>
                <a:ea typeface="Baskerville" panose="02020502070401020303" pitchFamily="18" charset="0"/>
                <a:cs typeface="Calibri Light"/>
              </a:rPr>
            </a:br>
            <a:r>
              <a:rPr lang="en-US" dirty="0">
                <a:solidFill>
                  <a:schemeClr val="accent3"/>
                </a:solidFill>
                <a:latin typeface="Baskerville Old Face" panose="02020602080505020303" pitchFamily="18" charset="77"/>
                <a:ea typeface="Baskerville" panose="02020502070401020303" pitchFamily="18" charset="0"/>
                <a:cs typeface="Calibri Light"/>
              </a:rPr>
              <a:t>“Tu</a:t>
            </a:r>
            <a:r>
              <a:rPr lang="en-US" dirty="0">
                <a:latin typeface="Baskerville Old Face" panose="02020602080505020303" pitchFamily="18" charset="77"/>
                <a:cs typeface="Calibri Light"/>
              </a:rPr>
              <a:t>ple</a:t>
            </a:r>
            <a:r>
              <a:rPr lang="en-US" dirty="0">
                <a:solidFill>
                  <a:schemeClr val="accent3"/>
                </a:solidFill>
                <a:latin typeface="Baskerville Old Face" panose="02020602080505020303" pitchFamily="18" charset="77"/>
                <a:ea typeface="Baskerville" panose="02020502070401020303" pitchFamily="18" charset="0"/>
                <a:cs typeface="Calibri Light"/>
              </a:rPr>
              <a:t>s”</a:t>
            </a:r>
            <a:endParaRPr lang="en-US" sz="3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2E2BF8-EC5A-635E-6FCC-9EF1880E5012}"/>
              </a:ext>
            </a:extLst>
          </p:cNvPr>
          <p:cNvSpPr txBox="1"/>
          <p:nvPr/>
        </p:nvSpPr>
        <p:spPr>
          <a:xfrm>
            <a:off x="833755" y="1333500"/>
            <a:ext cx="959104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u="sng" dirty="0">
                <a:solidFill>
                  <a:schemeClr val="accent3"/>
                </a:solidFill>
                <a:latin typeface="Baskerville Old Face" panose="02020602080505020303" pitchFamily="18" charset="77"/>
                <a:cs typeface="Calibri Light"/>
              </a:rPr>
              <a:t>Example 2:</a:t>
            </a:r>
            <a:r>
              <a:rPr lang="en-US" sz="2800" dirty="0">
                <a:solidFill>
                  <a:schemeClr val="accent3"/>
                </a:solidFill>
                <a:latin typeface="Baskerville Old Face" panose="02020602080505020303" pitchFamily="18" charset="77"/>
                <a:cs typeface="Calibri Light"/>
              </a:rPr>
              <a:t>    </a:t>
            </a:r>
            <a:r>
              <a:rPr lang="en-US" sz="2800" u="sng" dirty="0">
                <a:solidFill>
                  <a:schemeClr val="accent3"/>
                </a:solidFill>
                <a:latin typeface="Baskerville Old Face" panose="02020602080505020303" pitchFamily="18" charset="77"/>
                <a:cs typeface="Calibri Light"/>
              </a:rPr>
              <a:t>“Return more than one value from a function”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3"/>
                </a:solidFill>
                <a:latin typeface="Baskerville Old Face" panose="02020602080505020303" pitchFamily="18" charset="77"/>
                <a:cs typeface="Calibri Light"/>
              </a:rPr>
              <a:t>You will be given two variables x and y, return: 1) quotient</a:t>
            </a:r>
          </a:p>
          <a:p>
            <a:r>
              <a:rPr lang="en-US" sz="2800" dirty="0">
                <a:solidFill>
                  <a:schemeClr val="accent3"/>
                </a:solidFill>
                <a:latin typeface="Baskerville Old Face" panose="02020602080505020303" pitchFamily="18" charset="77"/>
                <a:cs typeface="Calibri Light"/>
              </a:rPr>
              <a:t>                                                                              : 2) remainder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2E0AE29-C207-4260-7B19-E92094C35D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078" t="22223" r="14495" b="24023"/>
          <a:stretch/>
        </p:blipFill>
        <p:spPr>
          <a:xfrm>
            <a:off x="1132935" y="2581512"/>
            <a:ext cx="6656642" cy="307633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1893185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Title 76">
            <a:extLst>
              <a:ext uri="{FF2B5EF4-FFF2-40B4-BE49-F238E27FC236}">
                <a16:creationId xmlns:a16="http://schemas.microsoft.com/office/drawing/2014/main" id="{D9A0AA8E-BE3B-E949-89DB-0208EE4A6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-193772"/>
            <a:ext cx="11430000" cy="1325563"/>
          </a:xfrm>
        </p:spPr>
        <p:txBody>
          <a:bodyPr/>
          <a:lstStyle/>
          <a:p>
            <a:r>
              <a:rPr lang="en-US" dirty="0">
                <a:latin typeface="Baskerville Old Face" panose="02020602080505020303" pitchFamily="18" charset="77"/>
                <a:ea typeface="Baskerville" panose="02020502070401020303" pitchFamily="18" charset="0"/>
                <a:cs typeface="Calibri Light"/>
              </a:rPr>
              <a:t>Some l</a:t>
            </a:r>
            <a:r>
              <a:rPr lang="en-US" dirty="0">
                <a:solidFill>
                  <a:schemeClr val="accent3"/>
                </a:solidFill>
                <a:latin typeface="Baskerville Old Face" panose="02020602080505020303" pitchFamily="18" charset="77"/>
                <a:ea typeface="Baskerville" panose="02020502070401020303" pitchFamily="18" charset="0"/>
                <a:cs typeface="Calibri Light"/>
              </a:rPr>
              <a:t>ist</a:t>
            </a:r>
            <a:r>
              <a:rPr lang="en-US" dirty="0">
                <a:latin typeface="Baskerville Old Face" panose="02020602080505020303" pitchFamily="18" charset="77"/>
                <a:ea typeface="Baskerville" panose="02020502070401020303" pitchFamily="18" charset="0"/>
                <a:cs typeface="Calibri Light"/>
              </a:rPr>
              <a:t> functions</a:t>
            </a:r>
            <a:endParaRPr lang="en-US" sz="32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1227D3-F964-8FCA-9C7D-F5B249A2AAA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Lists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753343-82B8-838D-9717-1489C689634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4780AF2-0C98-836A-96E2-AC6D44837C9E}"/>
              </a:ext>
            </a:extLst>
          </p:cNvPr>
          <p:cNvSpPr txBox="1"/>
          <p:nvPr/>
        </p:nvSpPr>
        <p:spPr>
          <a:xfrm>
            <a:off x="912368" y="850997"/>
            <a:ext cx="3220720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  <a:latin typeface="Gill Sans MT" panose="020B0502020104020203" pitchFamily="34" charset="0"/>
              </a:rPr>
              <a:t>. append( x 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>
              <a:latin typeface="Gill Sans MT" panose="020B0502020104020203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>
              <a:latin typeface="Gill Sans MT" panose="020B0502020104020203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>
              <a:latin typeface="Gill Sans MT" panose="020B0502020104020203" pitchFamily="34" charset="0"/>
            </a:endParaRPr>
          </a:p>
          <a:p>
            <a:pPr algn="l"/>
            <a:r>
              <a:rPr lang="en-US" dirty="0">
                <a:latin typeface="Gill Sans MT" panose="020B0502020104020203" pitchFamily="34" charset="0"/>
              </a:rPr>
              <a:t>   </a:t>
            </a:r>
            <a:r>
              <a:rPr lang="en-US" u="sng" dirty="0">
                <a:latin typeface="Gill Sans MT" panose="020B0502020104020203" pitchFamily="34" charset="0"/>
              </a:rPr>
              <a:t>Output:</a:t>
            </a:r>
          </a:p>
          <a:p>
            <a:pPr algn="l"/>
            <a:endParaRPr lang="en-US" u="sng" dirty="0">
              <a:latin typeface="Gill Sans MT" panose="020B0502020104020203" pitchFamily="34" charset="0"/>
            </a:endParaRPr>
          </a:p>
          <a:p>
            <a:pPr algn="l"/>
            <a:endParaRPr lang="en-US" u="sng" dirty="0">
              <a:latin typeface="Gill Sans MT" panose="020B0502020104020203" pitchFamily="34" charset="0"/>
            </a:endParaRPr>
          </a:p>
          <a:p>
            <a:pPr algn="l"/>
            <a:endParaRPr lang="en-US" u="sng" dirty="0">
              <a:latin typeface="Gill Sans MT" panose="020B0502020104020203" pitchFamily="34" charset="0"/>
            </a:endParaRPr>
          </a:p>
          <a:p>
            <a:pPr algn="l"/>
            <a:endParaRPr lang="en-US" dirty="0">
              <a:latin typeface="Gill Sans MT" panose="020B0502020104020203" pitchFamily="34" charset="0"/>
            </a:endParaRPr>
          </a:p>
          <a:p>
            <a:pPr algn="l"/>
            <a:r>
              <a:rPr lang="en-US" dirty="0">
                <a:latin typeface="Gill Sans MT" panose="020B0502020104020203" pitchFamily="34" charset="0"/>
              </a:rPr>
              <a:t>   </a:t>
            </a:r>
            <a:r>
              <a:rPr lang="en-US" u="sng" dirty="0">
                <a:latin typeface="Gill Sans MT" panose="020B0502020104020203" pitchFamily="34" charset="0"/>
              </a:rPr>
              <a:t>Output: </a:t>
            </a:r>
          </a:p>
          <a:p>
            <a:pPr algn="l"/>
            <a:endParaRPr lang="en-US" dirty="0">
              <a:latin typeface="Gill Sans MT" panose="020B0502020104020203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  <a:latin typeface="Gill Sans MT" panose="020B0502020104020203" pitchFamily="34" charset="0"/>
              </a:rPr>
              <a:t>. extend(list)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>
              <a:solidFill>
                <a:srgbClr val="0070C0"/>
              </a:solidFill>
              <a:latin typeface="Gill Sans MT" panose="020B0502020104020203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>
              <a:latin typeface="Gill Sans MT" panose="020B0502020104020203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>
              <a:latin typeface="Gill Sans MT" panose="020B0502020104020203" pitchFamily="34" charset="0"/>
            </a:endParaRPr>
          </a:p>
          <a:p>
            <a:pPr algn="l"/>
            <a:r>
              <a:rPr lang="en-US" dirty="0">
                <a:latin typeface="Gill Sans MT" panose="020B0502020104020203" pitchFamily="34" charset="0"/>
              </a:rPr>
              <a:t>   </a:t>
            </a:r>
            <a:r>
              <a:rPr lang="en-US" u="sng" dirty="0">
                <a:latin typeface="Gill Sans MT" panose="020B0502020104020203" pitchFamily="34" charset="0"/>
              </a:rPr>
              <a:t>Output: </a:t>
            </a:r>
          </a:p>
          <a:p>
            <a:pPr algn="l"/>
            <a:endParaRPr lang="en-US" dirty="0">
              <a:latin typeface="Gill Sans MT" panose="020B0502020104020203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>
              <a:latin typeface="Gill Sans MT" panose="020B0502020104020203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1814CAC-EA98-EF08-7C6D-13BFA750D079}"/>
              </a:ext>
            </a:extLst>
          </p:cNvPr>
          <p:cNvSpPr txBox="1"/>
          <p:nvPr/>
        </p:nvSpPr>
        <p:spPr>
          <a:xfrm>
            <a:off x="4080989" y="719298"/>
            <a:ext cx="322072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  <a:latin typeface="Gill Sans MT" panose="020B0502020104020203" pitchFamily="34" charset="0"/>
              </a:rPr>
              <a:t>del( L [index] 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>
              <a:latin typeface="Gill Sans MT" panose="020B0502020104020203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>
              <a:latin typeface="Gill Sans MT" panose="020B0502020104020203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>
              <a:latin typeface="Gill Sans MT" panose="020B0502020104020203" pitchFamily="34" charset="0"/>
            </a:endParaRPr>
          </a:p>
          <a:p>
            <a:pPr algn="l"/>
            <a:r>
              <a:rPr lang="en-US" dirty="0">
                <a:latin typeface="Gill Sans MT" panose="020B0502020104020203" pitchFamily="34" charset="0"/>
              </a:rPr>
              <a:t>   </a:t>
            </a:r>
            <a:r>
              <a:rPr lang="en-US" u="sng" dirty="0">
                <a:latin typeface="Gill Sans MT" panose="020B0502020104020203" pitchFamily="34" charset="0"/>
              </a:rPr>
              <a:t>Output:</a:t>
            </a:r>
          </a:p>
          <a:p>
            <a:pPr algn="l"/>
            <a:endParaRPr lang="en-US" dirty="0">
              <a:latin typeface="Gill Sans MT" panose="020B0502020104020203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  <a:latin typeface="Gill Sans MT" panose="020B0502020104020203" pitchFamily="34" charset="0"/>
              </a:rPr>
              <a:t>. remove(value)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>
              <a:solidFill>
                <a:srgbClr val="0070C0"/>
              </a:solidFill>
              <a:latin typeface="Gill Sans MT" panose="020B0502020104020203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>
              <a:latin typeface="Gill Sans MT" panose="020B0502020104020203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>
              <a:latin typeface="Gill Sans MT" panose="020B0502020104020203" pitchFamily="34" charset="0"/>
            </a:endParaRPr>
          </a:p>
          <a:p>
            <a:pPr algn="l"/>
            <a:r>
              <a:rPr lang="en-US" dirty="0">
                <a:latin typeface="Gill Sans MT" panose="020B0502020104020203" pitchFamily="34" charset="0"/>
              </a:rPr>
              <a:t>   </a:t>
            </a:r>
            <a:r>
              <a:rPr lang="en-US" u="sng" dirty="0">
                <a:latin typeface="Gill Sans MT" panose="020B0502020104020203" pitchFamily="34" charset="0"/>
              </a:rPr>
              <a:t>Output:</a:t>
            </a:r>
          </a:p>
          <a:p>
            <a:pPr algn="l"/>
            <a:endParaRPr lang="en-US" u="sng" dirty="0">
              <a:latin typeface="Gill Sans MT" panose="020B0502020104020203" pitchFamily="34" charset="0"/>
            </a:endParaRPr>
          </a:p>
          <a:p>
            <a:pPr algn="l"/>
            <a:endParaRPr lang="en-US" u="sng" dirty="0">
              <a:latin typeface="Gill Sans MT" panose="020B0502020104020203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42B743E-D77C-65F0-B958-A8939692F749}"/>
              </a:ext>
            </a:extLst>
          </p:cNvPr>
          <p:cNvSpPr txBox="1"/>
          <p:nvPr/>
        </p:nvSpPr>
        <p:spPr>
          <a:xfrm>
            <a:off x="7492788" y="706843"/>
            <a:ext cx="370415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latin typeface="Gill Sans MT" panose="020B0502020104020203" pitchFamily="34" charset="0"/>
              </a:rPr>
              <a:t> </a:t>
            </a:r>
            <a:r>
              <a:rPr lang="en-US" dirty="0">
                <a:solidFill>
                  <a:srgbClr val="0070C0"/>
                </a:solidFill>
                <a:latin typeface="Gill Sans MT" panose="020B0502020104020203" pitchFamily="34" charset="0"/>
              </a:rPr>
              <a:t>. pop( 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>
              <a:latin typeface="Gill Sans MT" panose="020B0502020104020203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>
              <a:latin typeface="Gill Sans MT" panose="020B0502020104020203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>
              <a:latin typeface="Gill Sans MT" panose="020B0502020104020203" pitchFamily="34" charset="0"/>
            </a:endParaRPr>
          </a:p>
          <a:p>
            <a:pPr algn="l"/>
            <a:endParaRPr lang="en-US" dirty="0">
              <a:latin typeface="Gill Sans MT" panose="020B0502020104020203" pitchFamily="34" charset="0"/>
            </a:endParaRPr>
          </a:p>
          <a:p>
            <a:pPr algn="l"/>
            <a:r>
              <a:rPr lang="en-US" dirty="0">
                <a:latin typeface="Gill Sans MT" panose="020B0502020104020203" pitchFamily="34" charset="0"/>
              </a:rPr>
              <a:t>   </a:t>
            </a:r>
            <a:r>
              <a:rPr lang="en-US" u="sng" dirty="0">
                <a:latin typeface="Gill Sans MT" panose="020B0502020104020203" pitchFamily="34" charset="0"/>
              </a:rPr>
              <a:t>Output:</a:t>
            </a:r>
            <a:r>
              <a:rPr lang="en-US" u="sng" dirty="0">
                <a:solidFill>
                  <a:srgbClr val="FF0000"/>
                </a:solidFill>
                <a:latin typeface="Gill Sans MT" panose="020B0502020104020203" pitchFamily="34" charset="0"/>
              </a:rPr>
              <a:t> </a:t>
            </a:r>
          </a:p>
          <a:p>
            <a:pPr algn="l"/>
            <a:endParaRPr lang="en-US" u="sng" dirty="0">
              <a:solidFill>
                <a:srgbClr val="FF0000"/>
              </a:solidFill>
              <a:latin typeface="Gill Sans MT" panose="020B0502020104020203" pitchFamily="34" charset="0"/>
            </a:endParaRPr>
          </a:p>
          <a:p>
            <a:pPr algn="l"/>
            <a:endParaRPr lang="en-US" u="sng" dirty="0">
              <a:solidFill>
                <a:srgbClr val="FF0000"/>
              </a:solidFill>
              <a:latin typeface="Gill Sans MT" panose="020B0502020104020203" pitchFamily="34" charset="0"/>
            </a:endParaRPr>
          </a:p>
          <a:p>
            <a:pPr algn="l"/>
            <a:endParaRPr lang="en-US" u="sng" dirty="0">
              <a:solidFill>
                <a:srgbClr val="FF0000"/>
              </a:solidFill>
              <a:latin typeface="Gill Sans MT" panose="020B0502020104020203" pitchFamily="34" charset="0"/>
            </a:endParaRPr>
          </a:p>
          <a:p>
            <a:pPr algn="l"/>
            <a:endParaRPr lang="en-US" u="sng" dirty="0">
              <a:solidFill>
                <a:srgbClr val="FF0000"/>
              </a:solidFill>
              <a:latin typeface="Gill Sans MT" panose="020B0502020104020203" pitchFamily="34" charset="0"/>
            </a:endParaRPr>
          </a:p>
          <a:p>
            <a:pPr algn="l"/>
            <a:r>
              <a:rPr lang="en-US" dirty="0">
                <a:latin typeface="Gill Sans MT" panose="020B0502020104020203" pitchFamily="34" charset="0"/>
              </a:rPr>
              <a:t>  </a:t>
            </a:r>
            <a:r>
              <a:rPr lang="en-US" u="sng" dirty="0">
                <a:latin typeface="Gill Sans MT" panose="020B0502020104020203" pitchFamily="34" charset="0"/>
              </a:rPr>
              <a:t>Output:</a:t>
            </a:r>
            <a:r>
              <a:rPr lang="en-US" u="sng" dirty="0">
                <a:solidFill>
                  <a:srgbClr val="FF0000"/>
                </a:solidFill>
                <a:latin typeface="Gill Sans MT" panose="020B0502020104020203" pitchFamily="34" charset="0"/>
              </a:rPr>
              <a:t> </a:t>
            </a:r>
            <a:endParaRPr lang="en-US" dirty="0">
              <a:solidFill>
                <a:srgbClr val="FF0000"/>
              </a:solidFill>
              <a:latin typeface="Gill Sans MT" panose="020B0502020104020203" pitchFamily="34" charset="0"/>
            </a:endParaRP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E3CF8674-7D95-C896-7F44-6FC6E40F32A4}"/>
              </a:ext>
            </a:extLst>
          </p:cNvPr>
          <p:cNvCxnSpPr>
            <a:cxnSpLocks/>
          </p:cNvCxnSpPr>
          <p:nvPr/>
        </p:nvCxnSpPr>
        <p:spPr>
          <a:xfrm>
            <a:off x="3973724" y="1005937"/>
            <a:ext cx="0" cy="4536955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BA1A8AD3-9FD6-ADF9-7050-8D4734827144}"/>
              </a:ext>
            </a:extLst>
          </p:cNvPr>
          <p:cNvCxnSpPr>
            <a:cxnSpLocks/>
          </p:cNvCxnSpPr>
          <p:nvPr/>
        </p:nvCxnSpPr>
        <p:spPr>
          <a:xfrm>
            <a:off x="7399631" y="1046238"/>
            <a:ext cx="16956" cy="2683574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14AB91F9-E48B-CC19-0A2F-434D64B172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0791" y="1167883"/>
            <a:ext cx="1654960" cy="79378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A5B4323-B57C-5EBB-2489-54321B9DC8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5854" y="2026835"/>
            <a:ext cx="1155022" cy="25594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57B0280-FB82-EA5C-E919-0FF89090644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594" t="27760" r="62832" b="63048"/>
          <a:stretch/>
        </p:blipFill>
        <p:spPr>
          <a:xfrm>
            <a:off x="1283785" y="4236990"/>
            <a:ext cx="1834517" cy="69880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A35A1BA-1974-8EB0-CB5F-29F8278587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03522" y="5066864"/>
            <a:ext cx="1775409" cy="29590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EE118D7-B756-A2AB-1857-52C075D2719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3672" t="27019" r="62754" b="62844"/>
          <a:stretch/>
        </p:blipFill>
        <p:spPr>
          <a:xfrm>
            <a:off x="1283786" y="2362136"/>
            <a:ext cx="1941781" cy="81568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FD7F2BB0-87BE-F6AE-092B-F0E0C29273B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9885" t="41279" r="67670" b="55566"/>
          <a:stretch/>
        </p:blipFill>
        <p:spPr>
          <a:xfrm>
            <a:off x="1975905" y="3372151"/>
            <a:ext cx="1931056" cy="275422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DD29CB9F-791E-6FCA-45A5-FC8A80D5EAC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3516" t="27760" r="64375" b="62844"/>
          <a:stretch/>
        </p:blipFill>
        <p:spPr>
          <a:xfrm>
            <a:off x="4481451" y="1155136"/>
            <a:ext cx="1701835" cy="74274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0BCE904-4E39-F300-0218-2F82F93971D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9885" t="41279" r="75674" b="55952"/>
          <a:stretch/>
        </p:blipFill>
        <p:spPr>
          <a:xfrm>
            <a:off x="5198133" y="1947071"/>
            <a:ext cx="738188" cy="258916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C1EBCF52-9129-039D-6A1C-2D0C13C141D0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3672" t="28084" r="50266" b="63071"/>
          <a:stretch/>
        </p:blipFill>
        <p:spPr>
          <a:xfrm>
            <a:off x="4095621" y="2699831"/>
            <a:ext cx="3201033" cy="61111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A4DD8904-F29A-6789-3552-B56DE3C830B1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9885" t="41268" r="72706" b="56162"/>
          <a:stretch/>
        </p:blipFill>
        <p:spPr>
          <a:xfrm>
            <a:off x="5196625" y="3542884"/>
            <a:ext cx="1184481" cy="231143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25A27B51-567F-BCA9-5536-989ABBB1515E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3516" t="23922" r="57123" b="63071"/>
          <a:stretch/>
        </p:blipFill>
        <p:spPr>
          <a:xfrm>
            <a:off x="7833077" y="1118769"/>
            <a:ext cx="2360562" cy="892010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A92B908D-E49C-7A78-98F1-DBCE991A0E7A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0161" t="41268" r="67611" b="52740"/>
          <a:stretch/>
        </p:blipFill>
        <p:spPr>
          <a:xfrm>
            <a:off x="8654566" y="2031574"/>
            <a:ext cx="1815764" cy="500467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3F758E83-25FF-FBEF-8F89-7AB168A08CD7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23672" t="22233" r="41484" b="65700"/>
          <a:stretch/>
        </p:blipFill>
        <p:spPr>
          <a:xfrm>
            <a:off x="7492788" y="2580255"/>
            <a:ext cx="4248150" cy="827583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82DEA9DE-B684-ED43-CB5B-19F09B9E3D89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20235" t="38218" r="67407" b="55952"/>
          <a:stretch/>
        </p:blipFill>
        <p:spPr>
          <a:xfrm>
            <a:off x="8648994" y="3490108"/>
            <a:ext cx="1879964" cy="498858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05B923E0-88B5-17B6-8956-7A6D2BB4B55A}"/>
              </a:ext>
            </a:extLst>
          </p:cNvPr>
          <p:cNvSpPr txBox="1"/>
          <p:nvPr/>
        </p:nvSpPr>
        <p:spPr>
          <a:xfrm>
            <a:off x="4195867" y="4005970"/>
            <a:ext cx="32207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  <a:latin typeface="Gill Sans MT" panose="020B0502020104020203" pitchFamily="34" charset="0"/>
              </a:rPr>
              <a:t>sorted(L)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>
              <a:latin typeface="Gill Sans MT" panose="020B0502020104020203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>
              <a:latin typeface="Gill Sans MT" panose="020B0502020104020203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>
              <a:latin typeface="Gill Sans MT" panose="020B0502020104020203" pitchFamily="34" charset="0"/>
            </a:endParaRPr>
          </a:p>
          <a:p>
            <a:pPr algn="l"/>
            <a:r>
              <a:rPr lang="en-US" dirty="0">
                <a:latin typeface="Gill Sans MT" panose="020B0502020104020203" pitchFamily="34" charset="0"/>
              </a:rPr>
              <a:t>   </a:t>
            </a:r>
            <a:r>
              <a:rPr lang="en-US" u="sng" dirty="0">
                <a:latin typeface="Gill Sans MT" panose="020B0502020104020203" pitchFamily="34" charset="0"/>
              </a:rPr>
              <a:t>Output:</a:t>
            </a:r>
          </a:p>
          <a:p>
            <a:pPr algn="l"/>
            <a:endParaRPr lang="en-US" u="sng" dirty="0">
              <a:latin typeface="Gill Sans MT" panose="020B0502020104020203" pitchFamily="34" charset="0"/>
            </a:endParaRPr>
          </a:p>
        </p:txBody>
      </p:sp>
      <p:pic>
        <p:nvPicPr>
          <p:cNvPr id="65" name="Picture 64">
            <a:extLst>
              <a:ext uri="{FF2B5EF4-FFF2-40B4-BE49-F238E27FC236}">
                <a16:creationId xmlns:a16="http://schemas.microsoft.com/office/drawing/2014/main" id="{1101DB30-4871-3596-3029-BFECAC33F30C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20078" t="22509" r="46773" b="55473"/>
          <a:stretch/>
        </p:blipFill>
        <p:spPr>
          <a:xfrm>
            <a:off x="4327881" y="4410160"/>
            <a:ext cx="3130085" cy="1169421"/>
          </a:xfrm>
          <a:prstGeom prst="rect">
            <a:avLst/>
          </a:prstGeom>
        </p:spPr>
      </p:pic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28EFC275-168D-911B-24B8-A84223E7972B}"/>
              </a:ext>
            </a:extLst>
          </p:cNvPr>
          <p:cNvSpPr/>
          <p:nvPr/>
        </p:nvSpPr>
        <p:spPr>
          <a:xfrm>
            <a:off x="1697463" y="334023"/>
            <a:ext cx="1114425" cy="54704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Gill Sans MT" panose="020B0502020104020203" pitchFamily="34" charset="0"/>
              </a:rPr>
              <a:t>. append( x ) </a:t>
            </a:r>
          </a:p>
          <a:p>
            <a:pPr algn="ctr"/>
            <a:r>
              <a:rPr lang="en-US" sz="1100" dirty="0">
                <a:solidFill>
                  <a:schemeClr val="bg1"/>
                </a:solidFill>
                <a:latin typeface="Gill Sans MT" panose="020B0502020104020203" pitchFamily="34" charset="0"/>
              </a:rPr>
              <a:t>vs</a:t>
            </a:r>
          </a:p>
          <a:p>
            <a:pPr algn="ctr"/>
            <a:r>
              <a:rPr lang="en-US" sz="1100" dirty="0">
                <a:solidFill>
                  <a:schemeClr val="bg1"/>
                </a:solidFill>
                <a:latin typeface="Gill Sans MT" panose="020B0502020104020203" pitchFamily="34" charset="0"/>
              </a:rPr>
              <a:t> . extend(list)</a:t>
            </a:r>
            <a:endParaRPr lang="en-US" sz="1100" dirty="0"/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EB925FF0-F78D-24D3-FD79-889B2FF5F720}"/>
              </a:ext>
            </a:extLst>
          </p:cNvPr>
          <p:cNvSpPr/>
          <p:nvPr/>
        </p:nvSpPr>
        <p:spPr>
          <a:xfrm>
            <a:off x="6222325" y="704560"/>
            <a:ext cx="1270463" cy="6562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Gill Sans MT" panose="020B0502020104020203" pitchFamily="34" charset="0"/>
              </a:rPr>
              <a:t>del( L[index] ) </a:t>
            </a:r>
          </a:p>
          <a:p>
            <a:pPr algn="ctr"/>
            <a:r>
              <a:rPr lang="en-US" sz="1100" dirty="0">
                <a:solidFill>
                  <a:schemeClr val="bg1"/>
                </a:solidFill>
                <a:latin typeface="Gill Sans MT" panose="020B0502020104020203" pitchFamily="34" charset="0"/>
              </a:rPr>
              <a:t>vs</a:t>
            </a:r>
          </a:p>
          <a:p>
            <a:pPr algn="ctr"/>
            <a:r>
              <a:rPr lang="en-US" sz="1100" dirty="0">
                <a:solidFill>
                  <a:schemeClr val="bg1"/>
                </a:solidFill>
                <a:latin typeface="Gill Sans MT" panose="020B0502020104020203" pitchFamily="34" charset="0"/>
              </a:rPr>
              <a:t> . remove(value)</a:t>
            </a:r>
            <a:endParaRPr lang="en-US" sz="1100" dirty="0"/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B14E7F0C-8BF4-AD59-B690-10B4A08671ED}"/>
              </a:ext>
            </a:extLst>
          </p:cNvPr>
          <p:cNvSpPr/>
          <p:nvPr/>
        </p:nvSpPr>
        <p:spPr>
          <a:xfrm>
            <a:off x="9634124" y="340750"/>
            <a:ext cx="1270463" cy="6562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Gill Sans MT" panose="020B0502020104020203" pitchFamily="34" charset="0"/>
              </a:rPr>
              <a:t>. pop ( ) </a:t>
            </a:r>
          </a:p>
          <a:p>
            <a:pPr algn="ctr"/>
            <a:r>
              <a:rPr lang="en-US" sz="1100" dirty="0">
                <a:solidFill>
                  <a:schemeClr val="bg1"/>
                </a:solidFill>
                <a:latin typeface="Gill Sans MT" panose="020B0502020104020203" pitchFamily="34" charset="0"/>
              </a:rPr>
              <a:t>vs</a:t>
            </a:r>
          </a:p>
          <a:p>
            <a:pPr algn="ctr"/>
            <a:r>
              <a:rPr lang="en-US" sz="1100" dirty="0">
                <a:solidFill>
                  <a:schemeClr val="bg1"/>
                </a:solidFill>
                <a:latin typeface="Gill Sans MT" panose="020B0502020104020203" pitchFamily="34" charset="0"/>
              </a:rPr>
              <a:t> . pop(index)</a:t>
            </a:r>
            <a:endParaRPr lang="en-US" sz="1100" dirty="0"/>
          </a:p>
        </p:txBody>
      </p: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id="{22FCCDD4-761A-5C82-3D52-1B74EC44268C}"/>
              </a:ext>
            </a:extLst>
          </p:cNvPr>
          <p:cNvSpPr/>
          <p:nvPr/>
        </p:nvSpPr>
        <p:spPr>
          <a:xfrm>
            <a:off x="6751927" y="3940030"/>
            <a:ext cx="1270463" cy="6562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Gill Sans MT" panose="020B0502020104020203" pitchFamily="34" charset="0"/>
              </a:rPr>
              <a:t>sorted ( ) </a:t>
            </a:r>
          </a:p>
          <a:p>
            <a:pPr algn="ctr"/>
            <a:r>
              <a:rPr lang="en-US" sz="1100" dirty="0">
                <a:solidFill>
                  <a:schemeClr val="bg1"/>
                </a:solidFill>
                <a:latin typeface="Gill Sans MT" panose="020B0502020104020203" pitchFamily="34" charset="0"/>
              </a:rPr>
              <a:t>vs</a:t>
            </a:r>
          </a:p>
          <a:p>
            <a:pPr algn="ctr"/>
            <a:r>
              <a:rPr lang="en-US" sz="1100" dirty="0">
                <a:solidFill>
                  <a:schemeClr val="bg1"/>
                </a:solidFill>
                <a:latin typeface="Gill Sans MT" panose="020B0502020104020203" pitchFamily="34" charset="0"/>
              </a:rPr>
              <a:t> . sort ( )</a:t>
            </a:r>
            <a:endParaRPr lang="en-US" sz="1100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1A225539-FFB7-4073-A122-2354BBF7D1AE}"/>
              </a:ext>
            </a:extLst>
          </p:cNvPr>
          <p:cNvSpPr txBox="1"/>
          <p:nvPr/>
        </p:nvSpPr>
        <p:spPr>
          <a:xfrm>
            <a:off x="8022390" y="4052324"/>
            <a:ext cx="24733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  <a:latin typeface="Gill Sans MT" panose="020B0502020104020203" pitchFamily="34" charset="0"/>
              </a:rPr>
              <a:t>.sort ( )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A3544C33-E85E-9854-F91C-260BDA55FF3D}"/>
              </a:ext>
            </a:extLst>
          </p:cNvPr>
          <p:cNvSpPr txBox="1"/>
          <p:nvPr/>
        </p:nvSpPr>
        <p:spPr>
          <a:xfrm>
            <a:off x="9344864" y="402759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  <a:latin typeface="Gill Sans MT" panose="020B0502020104020203" pitchFamily="34" charset="0"/>
              </a:rPr>
              <a:t>. reverse ( )</a:t>
            </a:r>
          </a:p>
        </p:txBody>
      </p:sp>
      <p:pic>
        <p:nvPicPr>
          <p:cNvPr id="81" name="Picture 80">
            <a:extLst>
              <a:ext uri="{FF2B5EF4-FFF2-40B4-BE49-F238E27FC236}">
                <a16:creationId xmlns:a16="http://schemas.microsoft.com/office/drawing/2014/main" id="{8EA84772-8BB2-1805-D7F9-952D3DE55799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20500" t="21950" r="55514" b="53507"/>
          <a:stretch/>
        </p:blipFill>
        <p:spPr>
          <a:xfrm>
            <a:off x="8132645" y="4421656"/>
            <a:ext cx="2924342" cy="1683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4536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Title 76">
            <a:extLst>
              <a:ext uri="{FF2B5EF4-FFF2-40B4-BE49-F238E27FC236}">
                <a16:creationId xmlns:a16="http://schemas.microsoft.com/office/drawing/2014/main" id="{D9A0AA8E-BE3B-E949-89DB-0208EE4A6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"/>
            <a:ext cx="11430000" cy="102657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3"/>
                </a:solidFill>
                <a:latin typeface="Baskerville Old Face" panose="02020602080505020303" pitchFamily="18" charset="77"/>
                <a:ea typeface="Baskerville" panose="02020502070401020303" pitchFamily="18" charset="0"/>
                <a:cs typeface="Calibri Light"/>
              </a:rPr>
              <a:t>Strings &amp; </a:t>
            </a:r>
            <a:r>
              <a:rPr lang="en-US" dirty="0">
                <a:latin typeface="Baskerville Old Face" panose="02020602080505020303" pitchFamily="18" charset="77"/>
                <a:ea typeface="Baskerville" panose="02020502070401020303" pitchFamily="18" charset="0"/>
                <a:cs typeface="Calibri Light"/>
              </a:rPr>
              <a:t>Lists</a:t>
            </a:r>
            <a:endParaRPr lang="en-US" sz="32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1227D3-F964-8FCA-9C7D-F5B249A2AAA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Strings &amp; Lists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753343-82B8-838D-9717-1489C689634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28D504-E450-F393-9865-71E56B84AEE0}"/>
              </a:ext>
            </a:extLst>
          </p:cNvPr>
          <p:cNvSpPr txBox="1"/>
          <p:nvPr/>
        </p:nvSpPr>
        <p:spPr>
          <a:xfrm>
            <a:off x="924778" y="1764363"/>
            <a:ext cx="437642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latin typeface="Gill Sans MT" panose="020B0502020104020203" pitchFamily="34" charset="0"/>
              </a:rPr>
              <a:t>   </a:t>
            </a:r>
            <a:r>
              <a:rPr lang="en-US" dirty="0">
                <a:solidFill>
                  <a:srgbClr val="7F867A"/>
                </a:solidFill>
                <a:latin typeface="Gill Sans MT" panose="020B0502020104020203" pitchFamily="34" charset="0"/>
              </a:rPr>
              <a:t>String </a:t>
            </a:r>
            <a:r>
              <a:rPr lang="en-US" dirty="0">
                <a:solidFill>
                  <a:srgbClr val="7F867A"/>
                </a:solidFill>
                <a:latin typeface="Gill Sans MT" panose="020B0502020104020203" pitchFamily="34" charset="0"/>
                <a:sym typeface="Wingdings" panose="05000000000000000000" pitchFamily="2" charset="2"/>
              </a:rPr>
              <a:t> List</a:t>
            </a:r>
          </a:p>
          <a:p>
            <a:pPr algn="l"/>
            <a:r>
              <a:rPr lang="en-US" dirty="0">
                <a:solidFill>
                  <a:srgbClr val="7F867A"/>
                </a:solidFill>
                <a:latin typeface="Gill Sans MT" panose="020B0502020104020203" pitchFamily="34" charset="0"/>
                <a:sym typeface="Wingdings" panose="05000000000000000000" pitchFamily="2" charset="2"/>
              </a:rPr>
              <a:t>       </a:t>
            </a:r>
            <a:r>
              <a:rPr lang="en-US" dirty="0">
                <a:latin typeface="Gill Sans MT" panose="020B0502020104020203" pitchFamily="34" charset="0"/>
                <a:sym typeface="Wingdings" panose="05000000000000000000" pitchFamily="2" charset="2"/>
              </a:rPr>
              <a:t>S = “show how to split and join”</a:t>
            </a:r>
          </a:p>
          <a:p>
            <a:pPr algn="l"/>
            <a:endParaRPr lang="en-US" dirty="0">
              <a:latin typeface="Gill Sans MT" panose="020B0502020104020203" pitchFamily="34" charset="0"/>
              <a:sym typeface="Wingdings" panose="05000000000000000000" pitchFamily="2" charset="2"/>
            </a:endParaRPr>
          </a:p>
          <a:p>
            <a:pPr algn="l"/>
            <a:r>
              <a:rPr lang="en-US" dirty="0">
                <a:latin typeface="Gill Sans MT" panose="020B0502020104020203" pitchFamily="34" charset="0"/>
                <a:sym typeface="Wingdings" panose="05000000000000000000" pitchFamily="2" charset="2"/>
              </a:rPr>
              <a:t>1)</a:t>
            </a:r>
          </a:p>
          <a:p>
            <a:pPr algn="l"/>
            <a:endParaRPr lang="en-US" dirty="0">
              <a:latin typeface="Gill Sans MT" panose="020B0502020104020203" pitchFamily="34" charset="0"/>
              <a:sym typeface="Wingdings" panose="05000000000000000000" pitchFamily="2" charset="2"/>
            </a:endParaRPr>
          </a:p>
          <a:p>
            <a:pPr algn="l"/>
            <a:r>
              <a:rPr lang="en-US" dirty="0">
                <a:latin typeface="Gill Sans MT" panose="020B0502020104020203" pitchFamily="34" charset="0"/>
                <a:sym typeface="Wingdings" panose="05000000000000000000" pitchFamily="2" charset="2"/>
              </a:rPr>
              <a:t>   </a:t>
            </a:r>
            <a:r>
              <a:rPr lang="en-US" u="sng" dirty="0">
                <a:latin typeface="Gill Sans MT" panose="020B0502020104020203" pitchFamily="34" charset="0"/>
              </a:rPr>
              <a:t>Output:</a:t>
            </a:r>
          </a:p>
          <a:p>
            <a:pPr algn="l"/>
            <a:endParaRPr lang="en-US" u="sng" dirty="0">
              <a:latin typeface="Gill Sans MT" panose="020B0502020104020203" pitchFamily="34" charset="0"/>
              <a:sym typeface="Wingdings" panose="05000000000000000000" pitchFamily="2" charset="2"/>
            </a:endParaRPr>
          </a:p>
          <a:p>
            <a:pPr algn="l"/>
            <a:endParaRPr lang="en-US" u="sng" dirty="0">
              <a:latin typeface="Gill Sans MT" panose="020B0502020104020203" pitchFamily="34" charset="0"/>
              <a:sym typeface="Wingdings" panose="05000000000000000000" pitchFamily="2" charset="2"/>
            </a:endParaRPr>
          </a:p>
          <a:p>
            <a:pPr algn="l"/>
            <a:endParaRPr lang="en-US" dirty="0">
              <a:latin typeface="Gill Sans MT" panose="020B0502020104020203" pitchFamily="34" charset="0"/>
              <a:sym typeface="Wingdings" panose="05000000000000000000" pitchFamily="2" charset="2"/>
            </a:endParaRPr>
          </a:p>
          <a:p>
            <a:pPr algn="l"/>
            <a:r>
              <a:rPr lang="en-US" dirty="0">
                <a:latin typeface="Gill Sans MT" panose="020B0502020104020203" pitchFamily="34" charset="0"/>
                <a:sym typeface="Wingdings" panose="05000000000000000000" pitchFamily="2" charset="2"/>
              </a:rPr>
              <a:t>2)</a:t>
            </a:r>
          </a:p>
          <a:p>
            <a:pPr algn="l"/>
            <a:endParaRPr lang="en-US" dirty="0">
              <a:latin typeface="Gill Sans MT" panose="020B0502020104020203" pitchFamily="34" charset="0"/>
              <a:sym typeface="Wingdings" panose="05000000000000000000" pitchFamily="2" charset="2"/>
            </a:endParaRPr>
          </a:p>
          <a:p>
            <a:pPr algn="l"/>
            <a:endParaRPr lang="en-US" dirty="0">
              <a:latin typeface="Gill Sans MT" panose="020B0502020104020203" pitchFamily="34" charset="0"/>
              <a:sym typeface="Wingdings" panose="05000000000000000000" pitchFamily="2" charset="2"/>
            </a:endParaRPr>
          </a:p>
          <a:p>
            <a:pPr algn="l"/>
            <a:r>
              <a:rPr lang="en-US" dirty="0">
                <a:latin typeface="Gill Sans MT" panose="020B0502020104020203" pitchFamily="34" charset="0"/>
                <a:sym typeface="Wingdings" panose="05000000000000000000" pitchFamily="2" charset="2"/>
              </a:rPr>
              <a:t>   </a:t>
            </a:r>
            <a:r>
              <a:rPr lang="en-US" u="sng" dirty="0">
                <a:latin typeface="Gill Sans MT" panose="020B0502020104020203" pitchFamily="34" charset="0"/>
              </a:rPr>
              <a:t>Output: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034A3D6-F78F-CD96-B3A2-A0BE0C5325AA}"/>
              </a:ext>
            </a:extLst>
          </p:cNvPr>
          <p:cNvSpPr txBox="1"/>
          <p:nvPr/>
        </p:nvSpPr>
        <p:spPr>
          <a:xfrm>
            <a:off x="6383441" y="1764363"/>
            <a:ext cx="437642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latin typeface="Gill Sans MT" panose="020B0502020104020203" pitchFamily="34" charset="0"/>
              </a:rPr>
              <a:t>   </a:t>
            </a:r>
            <a:r>
              <a:rPr lang="en-US" dirty="0">
                <a:solidFill>
                  <a:srgbClr val="7F867A"/>
                </a:solidFill>
                <a:latin typeface="Gill Sans MT" panose="020B0502020104020203" pitchFamily="34" charset="0"/>
              </a:rPr>
              <a:t>List </a:t>
            </a:r>
            <a:r>
              <a:rPr lang="en-US" dirty="0">
                <a:solidFill>
                  <a:srgbClr val="7F867A"/>
                </a:solidFill>
                <a:latin typeface="Gill Sans MT" panose="020B0502020104020203" pitchFamily="34" charset="0"/>
                <a:sym typeface="Wingdings" panose="05000000000000000000" pitchFamily="2" charset="2"/>
              </a:rPr>
              <a:t> String</a:t>
            </a:r>
          </a:p>
          <a:p>
            <a:pPr algn="l"/>
            <a:r>
              <a:rPr lang="en-US" dirty="0">
                <a:solidFill>
                  <a:srgbClr val="7F867A"/>
                </a:solidFill>
                <a:latin typeface="Gill Sans MT" panose="020B0502020104020203" pitchFamily="34" charset="0"/>
                <a:sym typeface="Wingdings" panose="05000000000000000000" pitchFamily="2" charset="2"/>
              </a:rPr>
              <a:t>        </a:t>
            </a:r>
            <a:r>
              <a:rPr lang="en-US" dirty="0">
                <a:latin typeface="Gill Sans MT" panose="020B0502020104020203" pitchFamily="34" charset="0"/>
                <a:sym typeface="Wingdings" panose="05000000000000000000" pitchFamily="2" charset="2"/>
              </a:rPr>
              <a:t>L = [‘show’, ‘how’, ‘to’, ‘split’, ‘and’, ‘join’]</a:t>
            </a:r>
          </a:p>
          <a:p>
            <a:pPr algn="l"/>
            <a:endParaRPr lang="en-US" dirty="0">
              <a:latin typeface="Gill Sans MT" panose="020B0502020104020203" pitchFamily="34" charset="0"/>
              <a:sym typeface="Wingdings" panose="05000000000000000000" pitchFamily="2" charset="2"/>
            </a:endParaRPr>
          </a:p>
          <a:p>
            <a:pPr algn="l"/>
            <a:r>
              <a:rPr lang="en-US" dirty="0">
                <a:latin typeface="Gill Sans MT" panose="020B0502020104020203" pitchFamily="34" charset="0"/>
                <a:sym typeface="Wingdings" panose="05000000000000000000" pitchFamily="2" charset="2"/>
              </a:rPr>
              <a:t>1)</a:t>
            </a:r>
          </a:p>
          <a:p>
            <a:pPr algn="l"/>
            <a:endParaRPr lang="en-US" dirty="0">
              <a:latin typeface="Gill Sans MT" panose="020B0502020104020203" pitchFamily="34" charset="0"/>
              <a:sym typeface="Wingdings" panose="05000000000000000000" pitchFamily="2" charset="2"/>
            </a:endParaRPr>
          </a:p>
          <a:p>
            <a:pPr algn="l"/>
            <a:endParaRPr lang="en-US" dirty="0">
              <a:latin typeface="Gill Sans MT" panose="020B0502020104020203" pitchFamily="34" charset="0"/>
              <a:sym typeface="Wingdings" panose="05000000000000000000" pitchFamily="2" charset="2"/>
            </a:endParaRPr>
          </a:p>
          <a:p>
            <a:pPr algn="l"/>
            <a:r>
              <a:rPr lang="en-US" dirty="0">
                <a:latin typeface="Gill Sans MT" panose="020B0502020104020203" pitchFamily="34" charset="0"/>
                <a:sym typeface="Wingdings" panose="05000000000000000000" pitchFamily="2" charset="2"/>
              </a:rPr>
              <a:t>   </a:t>
            </a:r>
            <a:r>
              <a:rPr lang="en-US" u="sng" dirty="0">
                <a:latin typeface="Gill Sans MT" panose="020B0502020104020203" pitchFamily="34" charset="0"/>
              </a:rPr>
              <a:t>Output:</a:t>
            </a:r>
          </a:p>
          <a:p>
            <a:pPr algn="l"/>
            <a:endParaRPr lang="en-US" u="sng" dirty="0">
              <a:latin typeface="Gill Sans MT" panose="020B0502020104020203" pitchFamily="34" charset="0"/>
              <a:sym typeface="Wingdings" panose="05000000000000000000" pitchFamily="2" charset="2"/>
            </a:endParaRPr>
          </a:p>
          <a:p>
            <a:pPr algn="l"/>
            <a:endParaRPr lang="en-US" dirty="0">
              <a:latin typeface="Gill Sans MT" panose="020B0502020104020203" pitchFamily="34" charset="0"/>
              <a:sym typeface="Wingdings" panose="05000000000000000000" pitchFamily="2" charset="2"/>
            </a:endParaRPr>
          </a:p>
          <a:p>
            <a:endParaRPr lang="en-US" dirty="0">
              <a:latin typeface="Gill Sans MT" panose="020B0502020104020203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B9FE644-0827-EA04-9DC6-A70147EEB6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000" t="35854" r="41797" b="54722"/>
          <a:stretch/>
        </p:blipFill>
        <p:spPr>
          <a:xfrm>
            <a:off x="1174224" y="3492603"/>
            <a:ext cx="4657725" cy="64633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5809D4C-49E3-AD85-26D5-19466B4B20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516" t="22361" r="52606" b="68970"/>
          <a:stretch/>
        </p:blipFill>
        <p:spPr>
          <a:xfrm>
            <a:off x="1432139" y="4264433"/>
            <a:ext cx="3209657" cy="655407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F22C4F61-FB75-0F4C-FC8C-2479A8C752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844" t="35416" r="46953" b="60408"/>
          <a:stretch/>
        </p:blipFill>
        <p:spPr>
          <a:xfrm>
            <a:off x="1238518" y="5457682"/>
            <a:ext cx="4048125" cy="286376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99E63784-5195-CD86-32BD-4E1B7D86767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613" t="22068" r="52175" b="68376"/>
          <a:stretch/>
        </p:blipFill>
        <p:spPr>
          <a:xfrm>
            <a:off x="1432139" y="2472765"/>
            <a:ext cx="2911261" cy="64633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F85B4250-A9D9-A5F1-5F46-7A5AFFE8A4CE}"/>
              </a:ext>
            </a:extLst>
          </p:cNvPr>
          <p:cNvSpPr txBox="1"/>
          <p:nvPr/>
        </p:nvSpPr>
        <p:spPr>
          <a:xfrm>
            <a:off x="1708364" y="1082281"/>
            <a:ext cx="995023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endParaRPr lang="en-US" dirty="0">
              <a:latin typeface="Gill Sans MT" panose="020B0502020104020203" pitchFamily="34" charset="0"/>
              <a:sym typeface="Wingdings" panose="05000000000000000000" pitchFamily="2" charset="2"/>
            </a:endParaRPr>
          </a:p>
          <a:p>
            <a:pPr algn="l"/>
            <a:r>
              <a:rPr lang="en-US" dirty="0">
                <a:latin typeface="Gill Sans MT" panose="020B0502020104020203" pitchFamily="34" charset="0"/>
                <a:sym typeface="Wingdings" panose="05000000000000000000" pitchFamily="2" charset="2"/>
              </a:rPr>
              <a:t>    S = “show how to split and join”                  L = [‘show’, ‘how’, ‘to’, ‘split’, ‘and’, ‘join’]</a:t>
            </a:r>
          </a:p>
          <a:p>
            <a:pPr algn="l"/>
            <a:endParaRPr lang="en-US" dirty="0">
              <a:latin typeface="Gill Sans MT" panose="020B0502020104020203" pitchFamily="34" charset="0"/>
              <a:sym typeface="Wingdings" panose="05000000000000000000" pitchFamily="2" charset="2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FA94BE0F-150B-7611-A5C5-84E1A478A5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1779" y="1042286"/>
            <a:ext cx="964221" cy="964221"/>
          </a:xfrm>
          <a:prstGeom prst="rect">
            <a:avLst/>
          </a:prstGeom>
        </p:spPr>
      </p:pic>
      <p:sp>
        <p:nvSpPr>
          <p:cNvPr id="37" name="Oval 36">
            <a:extLst>
              <a:ext uri="{FF2B5EF4-FFF2-40B4-BE49-F238E27FC236}">
                <a16:creationId xmlns:a16="http://schemas.microsoft.com/office/drawing/2014/main" id="{B57D963F-C385-7F06-369D-9F05C19B7E02}"/>
              </a:ext>
            </a:extLst>
          </p:cNvPr>
          <p:cNvSpPr/>
          <p:nvPr/>
        </p:nvSpPr>
        <p:spPr>
          <a:xfrm>
            <a:off x="2879198" y="957200"/>
            <a:ext cx="1247775" cy="41360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Gill Sans MT" panose="020B0502020104020203" pitchFamily="34" charset="0"/>
              </a:rPr>
              <a:t>String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79C5E295-75E8-D3B3-085C-8B42DE9F17E2}"/>
              </a:ext>
            </a:extLst>
          </p:cNvPr>
          <p:cNvSpPr/>
          <p:nvPr/>
        </p:nvSpPr>
        <p:spPr>
          <a:xfrm>
            <a:off x="7076760" y="888303"/>
            <a:ext cx="964221" cy="41360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Gill Sans MT" panose="020B0502020104020203" pitchFamily="34" charset="0"/>
              </a:rPr>
              <a:t>Lists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4311182B-9540-7136-D20F-276D5ECBCD99}"/>
              </a:ext>
            </a:extLst>
          </p:cNvPr>
          <p:cNvSpPr/>
          <p:nvPr/>
        </p:nvSpPr>
        <p:spPr>
          <a:xfrm>
            <a:off x="1708364" y="842449"/>
            <a:ext cx="8330986" cy="921914"/>
          </a:xfrm>
          <a:prstGeom prst="roundRect">
            <a:avLst/>
          </a:prstGeom>
          <a:noFill/>
          <a:ln>
            <a:solidFill>
              <a:srgbClr val="4F59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B88EEDC9-A202-83A4-891C-9D96850D4E9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3615" t="22041" r="39610" b="68534"/>
          <a:stretch/>
        </p:blipFill>
        <p:spPr>
          <a:xfrm>
            <a:off x="6746177" y="2593742"/>
            <a:ext cx="4521045" cy="651725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E483C55C-D862-D7F9-73EA-02CB3D1066D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9922" t="35673" r="60214" b="60809"/>
          <a:stretch/>
        </p:blipFill>
        <p:spPr>
          <a:xfrm>
            <a:off x="7499191" y="3478491"/>
            <a:ext cx="3037525" cy="302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4182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E6A01-1D8C-E82D-69CE-C1BEA5E03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askerville Old Face" panose="02020602080505020303" pitchFamily="18" charset="77"/>
              </a:rPr>
              <a:t>Assignment</a:t>
            </a:r>
            <a:r>
              <a:rPr lang="en-US" dirty="0">
                <a:solidFill>
                  <a:schemeClr val="accent3"/>
                </a:solidFill>
                <a:latin typeface="Baskerville Old Face" panose="02020602080505020303" pitchFamily="18" charset="77"/>
              </a:rPr>
              <a:t> 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1137959-7D1F-FBB7-5094-0771517948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E8D6E8-969C-81F9-8B97-1B42ED901A7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17</a:t>
            </a:fld>
            <a:endParaRPr lang="en-US" dirty="0"/>
          </a:p>
        </p:txBody>
      </p:sp>
      <p:graphicFrame>
        <p:nvGraphicFramePr>
          <p:cNvPr id="7" name="Diagram 2" descr="Timeline">
            <a:extLst>
              <a:ext uri="{FF2B5EF4-FFF2-40B4-BE49-F238E27FC236}">
                <a16:creationId xmlns:a16="http://schemas.microsoft.com/office/drawing/2014/main" id="{1A75E301-F81B-604F-0C9B-A25BF04F0642}"/>
              </a:ext>
            </a:extLst>
          </p:cNvPr>
          <p:cNvGraphicFramePr>
            <a:graphicFrameLocks noGrp="1"/>
          </p:cNvGraphicFramePr>
          <p:nvPr>
            <p:ph sz="quarter" idx="12"/>
            <p:extLst>
              <p:ext uri="{D42A27DB-BD31-4B8C-83A1-F6EECF244321}">
                <p14:modId xmlns:p14="http://schemas.microsoft.com/office/powerpoint/2010/main" val="526616656"/>
              </p:ext>
            </p:extLst>
          </p:nvPr>
        </p:nvGraphicFramePr>
        <p:xfrm>
          <a:off x="3832225" y="2665782"/>
          <a:ext cx="5921375" cy="33194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35070887-F846-B7D7-251E-D8DF81F7B365}"/>
              </a:ext>
            </a:extLst>
          </p:cNvPr>
          <p:cNvSpPr/>
          <p:nvPr/>
        </p:nvSpPr>
        <p:spPr>
          <a:xfrm>
            <a:off x="1354181" y="2754840"/>
            <a:ext cx="2838997" cy="982560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588937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0295B-54B9-4937-90E3-BAB9CE69E3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be continued ….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1A6D85-3837-435F-A342-5A3F98172B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7418" y="4709160"/>
            <a:ext cx="9884664" cy="457200"/>
          </a:xfrm>
        </p:spPr>
        <p:txBody>
          <a:bodyPr/>
          <a:lstStyle/>
          <a:p>
            <a:r>
              <a:rPr lang="en-US" dirty="0"/>
              <a:t>Tuesday 25/10/2022</a:t>
            </a:r>
          </a:p>
        </p:txBody>
      </p:sp>
    </p:spTree>
    <p:extLst>
      <p:ext uri="{BB962C8B-B14F-4D97-AF65-F5344CB8AC3E}">
        <p14:creationId xmlns:p14="http://schemas.microsoft.com/office/powerpoint/2010/main" val="37176341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EB5DC-8C2B-5750-6E12-9A35C0FFB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AF5CF3F-E5EF-5769-3F83-24ADB4412B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24775" y="2011680"/>
            <a:ext cx="3485769" cy="2843784"/>
          </a:xfrm>
        </p:spPr>
        <p:txBody>
          <a:bodyPr/>
          <a:lstStyle/>
          <a:p>
            <a:r>
              <a:rPr lang="en-US" dirty="0"/>
              <a:t>       </a:t>
            </a:r>
            <a:r>
              <a:rPr lang="en-US" dirty="0" err="1"/>
              <a:t>Naryman</a:t>
            </a:r>
            <a:r>
              <a:rPr lang="en-US" dirty="0"/>
              <a:t> Ahmed​</a:t>
            </a:r>
          </a:p>
          <a:p>
            <a:r>
              <a:rPr lang="en-US" dirty="0"/>
              <a:t>narymanahmed@gmail.com</a:t>
            </a:r>
          </a:p>
        </p:txBody>
      </p:sp>
    </p:spTree>
    <p:extLst>
      <p:ext uri="{BB962C8B-B14F-4D97-AF65-F5344CB8AC3E}">
        <p14:creationId xmlns:p14="http://schemas.microsoft.com/office/powerpoint/2010/main" val="27902518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DF434-28DB-4621-A497-D62C41CE0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3880" y="1225296"/>
            <a:ext cx="3749040" cy="132588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3"/>
                </a:solidFill>
                <a:latin typeface="Baskerville Old Face" panose="02020602080505020303" pitchFamily="18" charset="77"/>
                <a:cs typeface="Calibri Light"/>
              </a:rPr>
              <a:t>Agenda</a:t>
            </a:r>
            <a:endParaRPr lang="en-US" dirty="0">
              <a:solidFill>
                <a:schemeClr val="accent3"/>
              </a:solidFill>
              <a:latin typeface="Baskerville Old Face" panose="02020602080505020303" pitchFamily="18" charset="77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90AC0D-F624-B281-1AB5-687E5F6B32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</a:t>
            </a:r>
          </a:p>
        </p:txBody>
      </p:sp>
      <p:pic>
        <p:nvPicPr>
          <p:cNvPr id="10" name="Picture 9" descr="Floral leaf accent">
            <a:extLst>
              <a:ext uri="{FF2B5EF4-FFF2-40B4-BE49-F238E27FC236}">
                <a16:creationId xmlns:a16="http://schemas.microsoft.com/office/drawing/2014/main" id="{08A3395B-5659-47E4-8F54-71340961FF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41633" flipH="1">
            <a:off x="1654192" y="3058939"/>
            <a:ext cx="1243661" cy="790090"/>
          </a:xfrm>
          <a:prstGeom prst="rect">
            <a:avLst/>
          </a:prstGeom>
        </p:spPr>
      </p:pic>
      <p:pic>
        <p:nvPicPr>
          <p:cNvPr id="1929" name="Picture 1928" descr="Floral leaf accent">
            <a:extLst>
              <a:ext uri="{FF2B5EF4-FFF2-40B4-BE49-F238E27FC236}">
                <a16:creationId xmlns:a16="http://schemas.microsoft.com/office/drawing/2014/main" id="{CF8E7A1B-4724-55CB-6FAD-D8E7562935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7260" y="2342954"/>
            <a:ext cx="1791038" cy="2033695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788C46-D0BC-4307-AE55-7601A139E7C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183880" y="2551176"/>
            <a:ext cx="3749040" cy="430682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Gill Sans Nova Light" panose="020B0302020104020203" pitchFamily="34" charset="0"/>
                <a:cs typeface="Gill Sans Light" panose="020B0302020104020203" pitchFamily="34" charset="-79"/>
              </a:rPr>
              <a:t>Strings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accent3"/>
                </a:solidFill>
                <a:latin typeface="Gill Sans Nova Light" panose="020B0302020104020203" pitchFamily="34" charset="0"/>
                <a:cs typeface="Gill Sans Light" panose="020B0302020104020203" pitchFamily="34" charset="-79"/>
              </a:rPr>
              <a:t>Tuples</a:t>
            </a:r>
            <a:endParaRPr lang="en-US" b="1" dirty="0">
              <a:latin typeface="Gill Sans Nova Light" panose="020B0302020104020203" pitchFamily="34" charset="0"/>
              <a:cs typeface="Gill Sans Light" panose="020B0302020104020203" pitchFamily="34" charset="-79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accent3"/>
                </a:solidFill>
                <a:latin typeface="Gill Sans Nova Light" panose="020B0302020104020203" pitchFamily="34" charset="0"/>
                <a:cs typeface="Gill Sans Light" panose="020B0302020104020203" pitchFamily="34" charset="-79"/>
              </a:rPr>
              <a:t>Lists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947406-5839-A735-732D-5690E6315B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Session 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884A3-BD82-0FC6-A582-54DD17DBCB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95278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02655-34DF-25F9-4640-B2CE5329AD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8028" y="2200910"/>
            <a:ext cx="8695944" cy="1325880"/>
          </a:xfrm>
        </p:spPr>
        <p:txBody>
          <a:bodyPr/>
          <a:lstStyle/>
          <a:p>
            <a:r>
              <a:rPr lang="en-US" dirty="0"/>
              <a:t>What is a string?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609A75-5E9A-C165-5A1D-764F9E96B7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Strings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08060B-6C9E-CFFF-55DE-F0D645C094D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29994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02655-34DF-25F9-4640-B2CE5329AD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8028" y="981710"/>
            <a:ext cx="8695944" cy="1325880"/>
          </a:xfrm>
        </p:spPr>
        <p:txBody>
          <a:bodyPr/>
          <a:lstStyle/>
          <a:p>
            <a:r>
              <a:rPr lang="en-US" dirty="0"/>
              <a:t>String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585715-2793-160B-269E-D9516C84D7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23516" y="1958021"/>
            <a:ext cx="8596884" cy="3395029"/>
          </a:xfrm>
          <a:noFill/>
        </p:spPr>
        <p:txBody>
          <a:bodyPr>
            <a:normAutofit fontScale="85000" lnSpcReduction="20000"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Gill Sans MT" panose="020B0502020104020203" pitchFamily="34" charset="0"/>
              </a:rPr>
              <a:t>A string in python is a sequence of characters.                      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Gill Sans MT" panose="020B0502020104020203" pitchFamily="34" charset="0"/>
              </a:rPr>
              <a:t>It can be considered as an array or a list of characters. 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Gill Sans MT" panose="020B0502020104020203" pitchFamily="34" charset="0"/>
              </a:rPr>
              <a:t>It can be a word or a phrase (it can include spaces).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b="1" u="sng" dirty="0">
                <a:latin typeface="Gill Sans MT" panose="020B0502020104020203" pitchFamily="34" charset="0"/>
              </a:rPr>
              <a:t>Quotes:</a:t>
            </a:r>
          </a:p>
          <a:p>
            <a:pPr algn="l"/>
            <a:r>
              <a:rPr lang="en-US" dirty="0">
                <a:latin typeface="Gill Sans MT" panose="020B0502020104020203" pitchFamily="34" charset="0"/>
              </a:rPr>
              <a:t>    1) Single      </a:t>
            </a:r>
            <a:r>
              <a:rPr lang="en-US" dirty="0">
                <a:latin typeface="Gill Sans MT" panose="020B0502020104020203" pitchFamily="34" charset="0"/>
                <a:sym typeface="Wingdings" panose="05000000000000000000" pitchFamily="2" charset="2"/>
              </a:rPr>
              <a:t>  print( ‘ Hello World ’ )</a:t>
            </a:r>
            <a:endParaRPr lang="en-US" dirty="0">
              <a:latin typeface="Gill Sans MT" panose="020B0502020104020203" pitchFamily="34" charset="0"/>
            </a:endParaRPr>
          </a:p>
          <a:p>
            <a:pPr algn="l"/>
            <a:r>
              <a:rPr lang="en-US" dirty="0">
                <a:latin typeface="Gill Sans MT" panose="020B0502020104020203" pitchFamily="34" charset="0"/>
              </a:rPr>
              <a:t>    2) Double   </a:t>
            </a:r>
            <a:r>
              <a:rPr lang="en-US" dirty="0">
                <a:latin typeface="Gill Sans MT" panose="020B0502020104020203" pitchFamily="34" charset="0"/>
                <a:sym typeface="Wingdings" panose="05000000000000000000" pitchFamily="2" charset="2"/>
              </a:rPr>
              <a:t>  print( “ Hello World ” )</a:t>
            </a:r>
          </a:p>
          <a:p>
            <a:pPr algn="l"/>
            <a:endParaRPr lang="en-US" dirty="0">
              <a:latin typeface="Gill Sans MT" panose="020B0502020104020203" pitchFamily="34" charset="0"/>
            </a:endParaRPr>
          </a:p>
          <a:p>
            <a:pPr algn="l"/>
            <a:r>
              <a:rPr lang="en-US" dirty="0">
                <a:latin typeface="Gill Sans MT" panose="020B0502020104020203" pitchFamily="34" charset="0"/>
              </a:rPr>
              <a:t>    3) Triple      </a:t>
            </a:r>
            <a:r>
              <a:rPr lang="en-US" dirty="0">
                <a:latin typeface="Gill Sans MT" panose="020B0502020104020203" pitchFamily="34" charset="0"/>
                <a:sym typeface="Wingdings" panose="05000000000000000000" pitchFamily="2" charset="2"/>
              </a:rPr>
              <a:t> ‘’’Multiple                                  “”” Multiple             # single line comment</a:t>
            </a:r>
          </a:p>
          <a:p>
            <a:pPr algn="l"/>
            <a:r>
              <a:rPr lang="en-US" dirty="0">
                <a:latin typeface="Gill Sans MT" panose="020B0502020104020203" pitchFamily="34" charset="0"/>
                <a:sym typeface="Wingdings" panose="05000000000000000000" pitchFamily="2" charset="2"/>
              </a:rPr>
              <a:t>                                line               </a:t>
            </a:r>
            <a:r>
              <a:rPr lang="en-US" dirty="0">
                <a:solidFill>
                  <a:schemeClr val="tx1"/>
                </a:solidFill>
                <a:latin typeface="Gill Sans MT" panose="020B0502020104020203" pitchFamily="34" charset="0"/>
                <a:sym typeface="Wingdings" panose="05000000000000000000" pitchFamily="2" charset="2"/>
              </a:rPr>
              <a:t>       </a:t>
            </a:r>
            <a:r>
              <a:rPr lang="en-US" dirty="0">
                <a:latin typeface="Gill Sans MT" panose="020B0502020104020203" pitchFamily="34" charset="0"/>
                <a:sym typeface="Wingdings" panose="05000000000000000000" pitchFamily="2" charset="2"/>
              </a:rPr>
              <a:t>                      </a:t>
            </a:r>
            <a:r>
              <a:rPr lang="en-US" dirty="0" err="1">
                <a:latin typeface="Gill Sans MT" panose="020B0502020104020203" pitchFamily="34" charset="0"/>
                <a:sym typeface="Wingdings" panose="05000000000000000000" pitchFamily="2" charset="2"/>
              </a:rPr>
              <a:t>line</a:t>
            </a:r>
            <a:endParaRPr lang="en-US" dirty="0">
              <a:latin typeface="Gill Sans MT" panose="020B0502020104020203" pitchFamily="34" charset="0"/>
              <a:sym typeface="Wingdings" panose="05000000000000000000" pitchFamily="2" charset="2"/>
            </a:endParaRPr>
          </a:p>
          <a:p>
            <a:pPr algn="l"/>
            <a:r>
              <a:rPr lang="en-US" dirty="0">
                <a:latin typeface="Gill Sans MT" panose="020B0502020104020203" pitchFamily="34" charset="0"/>
                <a:sym typeface="Wingdings" panose="05000000000000000000" pitchFamily="2" charset="2"/>
              </a:rPr>
              <a:t>                             comment ‘’’                                 comment “””</a:t>
            </a:r>
            <a:endParaRPr lang="en-US" dirty="0">
              <a:latin typeface="Gill Sans MT" panose="020B0502020104020203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609A75-5E9A-C165-5A1D-764F9E96B7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Strings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08060B-6C9E-CFFF-55DE-F0D645C094D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7B31E72-5070-5F37-982E-5DC8A1329A44}"/>
              </a:ext>
            </a:extLst>
          </p:cNvPr>
          <p:cNvSpPr/>
          <p:nvPr/>
        </p:nvSpPr>
        <p:spPr>
          <a:xfrm>
            <a:off x="8184261" y="2176145"/>
            <a:ext cx="1664970" cy="3651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900" dirty="0">
                <a:solidFill>
                  <a:schemeClr val="accent3"/>
                </a:solidFill>
                <a:latin typeface="Gill Sans MT" panose="020B0502020104020203" pitchFamily="34" charset="0"/>
              </a:rPr>
              <a:t>H   e   l   </a:t>
            </a:r>
            <a:r>
              <a:rPr lang="en-US" sz="1900" dirty="0" err="1">
                <a:solidFill>
                  <a:schemeClr val="accent3"/>
                </a:solidFill>
                <a:latin typeface="Gill Sans MT" panose="020B0502020104020203" pitchFamily="34" charset="0"/>
              </a:rPr>
              <a:t>l</a:t>
            </a:r>
            <a:r>
              <a:rPr lang="en-US" sz="1900" dirty="0">
                <a:solidFill>
                  <a:schemeClr val="accent3"/>
                </a:solidFill>
                <a:latin typeface="Gill Sans MT" panose="020B0502020104020203" pitchFamily="34" charset="0"/>
              </a:rPr>
              <a:t>   o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CCA1D32-0304-A7DC-6013-E025728661A7}"/>
              </a:ext>
            </a:extLst>
          </p:cNvPr>
          <p:cNvCxnSpPr>
            <a:cxnSpLocks/>
          </p:cNvCxnSpPr>
          <p:nvPr/>
        </p:nvCxnSpPr>
        <p:spPr>
          <a:xfrm>
            <a:off x="8620125" y="2176145"/>
            <a:ext cx="0" cy="3651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9CC8D43-184A-227E-A632-2EC156580340}"/>
              </a:ext>
            </a:extLst>
          </p:cNvPr>
          <p:cNvCxnSpPr>
            <a:cxnSpLocks/>
          </p:cNvCxnSpPr>
          <p:nvPr/>
        </p:nvCxnSpPr>
        <p:spPr>
          <a:xfrm>
            <a:off x="8927465" y="2176145"/>
            <a:ext cx="0" cy="3651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E6F8082-931C-917D-63F3-B845D521CC34}"/>
              </a:ext>
            </a:extLst>
          </p:cNvPr>
          <p:cNvCxnSpPr>
            <a:cxnSpLocks/>
          </p:cNvCxnSpPr>
          <p:nvPr/>
        </p:nvCxnSpPr>
        <p:spPr>
          <a:xfrm>
            <a:off x="9174226" y="2176144"/>
            <a:ext cx="0" cy="3651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F918AD7-7773-7321-3566-5520700E64E0}"/>
              </a:ext>
            </a:extLst>
          </p:cNvPr>
          <p:cNvCxnSpPr>
            <a:cxnSpLocks/>
          </p:cNvCxnSpPr>
          <p:nvPr/>
        </p:nvCxnSpPr>
        <p:spPr>
          <a:xfrm>
            <a:off x="9433560" y="2176144"/>
            <a:ext cx="0" cy="3651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A95F5F85-6E84-BD8C-E87E-3582E4521687}"/>
              </a:ext>
            </a:extLst>
          </p:cNvPr>
          <p:cNvSpPr/>
          <p:nvPr/>
        </p:nvSpPr>
        <p:spPr>
          <a:xfrm>
            <a:off x="5730240" y="4399280"/>
            <a:ext cx="579120" cy="39624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: Rounded Corners 18">
                <a:extLst>
                  <a:ext uri="{FF2B5EF4-FFF2-40B4-BE49-F238E27FC236}">
                    <a16:creationId xmlns:a16="http://schemas.microsoft.com/office/drawing/2014/main" id="{D3E73CF5-6CDE-853E-50A6-B306BFE76ACF}"/>
                  </a:ext>
                </a:extLst>
              </p:cNvPr>
              <p:cNvSpPr/>
              <p:nvPr/>
            </p:nvSpPr>
            <p:spPr>
              <a:xfrm>
                <a:off x="6718048" y="3319937"/>
                <a:ext cx="1902078" cy="56642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‘Hello’ 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en-US" dirty="0"/>
                  <a:t>  “Hello”</a:t>
                </a:r>
              </a:p>
            </p:txBody>
          </p:sp>
        </mc:Choice>
        <mc:Fallback xmlns="">
          <p:sp>
            <p:nvSpPr>
              <p:cNvPr id="19" name="Rectangle: Rounded Corners 18">
                <a:extLst>
                  <a:ext uri="{FF2B5EF4-FFF2-40B4-BE49-F238E27FC236}">
                    <a16:creationId xmlns:a16="http://schemas.microsoft.com/office/drawing/2014/main" id="{D3E73CF5-6CDE-853E-50A6-B306BFE76A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8048" y="3319937"/>
                <a:ext cx="1902078" cy="566420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88DC815-CF7D-26B9-0FF6-245159D66B95}"/>
              </a:ext>
            </a:extLst>
          </p:cNvPr>
          <p:cNvCxnSpPr/>
          <p:nvPr/>
        </p:nvCxnSpPr>
        <p:spPr>
          <a:xfrm>
            <a:off x="8371840" y="4165600"/>
            <a:ext cx="0" cy="10058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99116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Title 76">
            <a:extLst>
              <a:ext uri="{FF2B5EF4-FFF2-40B4-BE49-F238E27FC236}">
                <a16:creationId xmlns:a16="http://schemas.microsoft.com/office/drawing/2014/main" id="{D9A0AA8E-BE3B-E949-89DB-0208EE4A6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0"/>
            <a:ext cx="11430000" cy="1325563"/>
          </a:xfrm>
        </p:spPr>
        <p:txBody>
          <a:bodyPr/>
          <a:lstStyle/>
          <a:p>
            <a:r>
              <a:rPr lang="en-US" dirty="0">
                <a:solidFill>
                  <a:schemeClr val="accent3"/>
                </a:solidFill>
                <a:latin typeface="Baskerville Old Face" panose="02020602080505020303" pitchFamily="18" charset="77"/>
                <a:ea typeface="Baskerville" panose="02020502070401020303" pitchFamily="18" charset="0"/>
                <a:cs typeface="Calibri Light"/>
              </a:rPr>
              <a:t>Escape characters</a:t>
            </a:r>
            <a:br>
              <a:rPr lang="en-US" dirty="0">
                <a:solidFill>
                  <a:schemeClr val="accent3"/>
                </a:solidFill>
                <a:latin typeface="Baskerville Old Face" panose="02020602080505020303" pitchFamily="18" charset="77"/>
                <a:ea typeface="Baskerville" panose="02020502070401020303" pitchFamily="18" charset="0"/>
                <a:cs typeface="Calibri Light"/>
              </a:rPr>
            </a:br>
            <a:r>
              <a:rPr lang="en-US" sz="3200" dirty="0">
                <a:solidFill>
                  <a:schemeClr val="accent3"/>
                </a:solidFill>
                <a:latin typeface="Baskerville Old Face" panose="02020602080505020303" pitchFamily="18" charset="77"/>
                <a:ea typeface="Baskerville" panose="02020502070401020303" pitchFamily="18" charset="0"/>
                <a:cs typeface="Calibri Light"/>
              </a:rPr>
              <a:t>( \’ , \” , \\ , \n , \t )</a:t>
            </a:r>
            <a:endParaRPr lang="en-US" sz="32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1227D3-F964-8FCA-9C7D-F5B249A2AAA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Strings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753343-82B8-838D-9717-1489C689634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4780AF2-0C98-836A-96E2-AC6D44837C9E}"/>
                  </a:ext>
                </a:extLst>
              </p:cNvPr>
              <p:cNvSpPr txBox="1"/>
              <p:nvPr/>
            </p:nvSpPr>
            <p:spPr>
              <a:xfrm>
                <a:off x="1227328" y="3805307"/>
                <a:ext cx="9591040" cy="19697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latin typeface="Gill Sans MT" panose="020B0502020104020203" pitchFamily="34" charset="0"/>
                  </a:rPr>
                  <a:t>     </a:t>
                </a:r>
                <a:r>
                  <a:rPr lang="en-US" u="sng" dirty="0">
                    <a:latin typeface="Gill Sans MT" panose="020B0502020104020203" pitchFamily="34" charset="0"/>
                  </a:rPr>
                  <a:t>Example:</a:t>
                </a: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Gill Sans MT" panose="020B0502020104020203" pitchFamily="34" charset="0"/>
                  </a:rPr>
                  <a:t>print ( “ She said: “ Let me help you” ” )            </a:t>
                </a:r>
                <a14:m>
                  <m:oMath xmlns:m="http://schemas.openxmlformats.org/officeDocument/2006/math">
                    <m:r>
                      <a:rPr lang="en-US" sz="3200" b="0" i="1" dirty="0" smtClean="0">
                        <a:solidFill>
                          <a:srgbClr val="CC3300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US" sz="3200" b="0" dirty="0">
                  <a:solidFill>
                    <a:srgbClr val="CC3300"/>
                  </a:solidFill>
                  <a:latin typeface="Gill Sans MT" panose="020B0502020104020203" pitchFamily="34" charset="0"/>
                </a:endParaRP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endParaRPr lang="en-US" dirty="0">
                  <a:latin typeface="Gill Sans MT" panose="020B0502020104020203" pitchFamily="34" charset="0"/>
                </a:endParaRPr>
              </a:p>
              <a:p>
                <a:pPr algn="l"/>
                <a:r>
                  <a:rPr lang="en-US" dirty="0">
                    <a:latin typeface="Gill Sans MT" panose="020B0502020104020203" pitchFamily="34" charset="0"/>
                  </a:rPr>
                  <a:t>     print ( “She said: \“ Let me help you\” “ )           </a:t>
                </a:r>
              </a:p>
              <a:p>
                <a:pPr algn="l"/>
                <a:endParaRPr lang="en-US" dirty="0">
                  <a:latin typeface="Gill Sans MT" panose="020B0502020104020203" pitchFamily="34" charset="0"/>
                </a:endParaRPr>
              </a:p>
              <a:p>
                <a:pPr algn="l"/>
                <a:endParaRPr lang="en-US" dirty="0">
                  <a:latin typeface="Gill Sans MT" panose="020B0502020104020203" pitchFamily="34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4780AF2-0C98-836A-96E2-AC6D44837C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7328" y="3805307"/>
                <a:ext cx="9591040" cy="1969770"/>
              </a:xfrm>
              <a:prstGeom prst="rect">
                <a:avLst/>
              </a:prstGeom>
              <a:blipFill>
                <a:blip r:embed="rId2"/>
                <a:stretch>
                  <a:fillRect l="-381" t="-15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9" name="Picture 38">
            <a:extLst>
              <a:ext uri="{FF2B5EF4-FFF2-40B4-BE49-F238E27FC236}">
                <a16:creationId xmlns:a16="http://schemas.microsoft.com/office/drawing/2014/main" id="{6BB42F65-E7B7-8399-5EE1-C512AD97AD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2960" y="4790192"/>
            <a:ext cx="548640" cy="548640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E1814CAC-EA98-EF08-7C6D-13BFA750D079}"/>
              </a:ext>
            </a:extLst>
          </p:cNvPr>
          <p:cNvSpPr txBox="1"/>
          <p:nvPr/>
        </p:nvSpPr>
        <p:spPr>
          <a:xfrm>
            <a:off x="7597648" y="4141182"/>
            <a:ext cx="32207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/>
              <a:t>Output</a:t>
            </a:r>
          </a:p>
          <a:p>
            <a:pPr algn="ctr"/>
            <a:endParaRPr lang="en-US" b="1" u="sng" dirty="0"/>
          </a:p>
          <a:p>
            <a:pPr algn="ctr"/>
            <a:r>
              <a:rPr lang="en-US" dirty="0">
                <a:latin typeface="Gill Sans MT" panose="020B0502020104020203" pitchFamily="34" charset="0"/>
              </a:rPr>
              <a:t>She said: “ Let me help you”</a:t>
            </a:r>
            <a:endParaRPr lang="en-US" b="1" u="sng" dirty="0"/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9A31B441-6293-38BE-A79B-5E8CECED799F}"/>
              </a:ext>
            </a:extLst>
          </p:cNvPr>
          <p:cNvSpPr/>
          <p:nvPr/>
        </p:nvSpPr>
        <p:spPr>
          <a:xfrm>
            <a:off x="4119880" y="1401986"/>
            <a:ext cx="3952240" cy="2448560"/>
          </a:xfrm>
          <a:prstGeom prst="roundRect">
            <a:avLst/>
          </a:prstGeom>
          <a:solidFill>
            <a:srgbClr val="A9D7D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Gill Sans MT" panose="020B0502020104020203" pitchFamily="34" charset="0"/>
              </a:rPr>
              <a:t>\’         </a:t>
            </a:r>
            <a:r>
              <a:rPr lang="en-US" dirty="0">
                <a:latin typeface="Gill Sans MT" panose="020B0502020104020203" pitchFamily="34" charset="0"/>
                <a:sym typeface="Wingdings" panose="05000000000000000000" pitchFamily="2" charset="2"/>
              </a:rPr>
              <a:t>      Single quotes</a:t>
            </a:r>
            <a:endParaRPr lang="en-US" dirty="0">
              <a:latin typeface="Gill Sans MT" panose="020B0502020104020203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>
              <a:latin typeface="Gill Sans MT" panose="020B0502020104020203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Gill Sans MT" panose="020B0502020104020203" pitchFamily="34" charset="0"/>
              </a:rPr>
              <a:t>\”        </a:t>
            </a:r>
            <a:r>
              <a:rPr lang="en-US" dirty="0">
                <a:latin typeface="Gill Sans MT" panose="020B0502020104020203" pitchFamily="34" charset="0"/>
                <a:sym typeface="Wingdings" panose="05000000000000000000" pitchFamily="2" charset="2"/>
              </a:rPr>
              <a:t>      Double quotes</a:t>
            </a:r>
            <a:endParaRPr lang="en-US" dirty="0">
              <a:latin typeface="Gill Sans MT" panose="020B0502020104020203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>
              <a:latin typeface="Gill Sans MT" panose="020B0502020104020203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Gill Sans MT" panose="020B0502020104020203" pitchFamily="34" charset="0"/>
              </a:rPr>
              <a:t>\n        </a:t>
            </a:r>
            <a:r>
              <a:rPr lang="en-US" dirty="0">
                <a:latin typeface="Gill Sans MT" panose="020B0502020104020203" pitchFamily="34" charset="0"/>
                <a:sym typeface="Wingdings" panose="05000000000000000000" pitchFamily="2" charset="2"/>
              </a:rPr>
              <a:t>      newline</a:t>
            </a:r>
            <a:endParaRPr lang="en-US" dirty="0">
              <a:latin typeface="Gill Sans MT" panose="020B0502020104020203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>
              <a:latin typeface="Gill Sans MT" panose="020B0502020104020203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Gill Sans MT" panose="020B0502020104020203" pitchFamily="34" charset="0"/>
              </a:rPr>
              <a:t>\t        </a:t>
            </a:r>
            <a:r>
              <a:rPr lang="en-US" dirty="0">
                <a:latin typeface="Gill Sans MT" panose="020B0502020104020203" pitchFamily="34" charset="0"/>
                <a:sym typeface="Wingdings" panose="05000000000000000000" pitchFamily="2" charset="2"/>
              </a:rPr>
              <a:t>       Tab ( 4 to 5 spaces)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44546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Title 76">
            <a:extLst>
              <a:ext uri="{FF2B5EF4-FFF2-40B4-BE49-F238E27FC236}">
                <a16:creationId xmlns:a16="http://schemas.microsoft.com/office/drawing/2014/main" id="{D9A0AA8E-BE3B-E949-89DB-0208EE4A6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0"/>
            <a:ext cx="11430000" cy="1325563"/>
          </a:xfrm>
        </p:spPr>
        <p:txBody>
          <a:bodyPr/>
          <a:lstStyle/>
          <a:p>
            <a:r>
              <a:rPr lang="en-US" dirty="0">
                <a:solidFill>
                  <a:schemeClr val="accent3"/>
                </a:solidFill>
                <a:latin typeface="Baskerville Old Face" panose="02020602080505020303" pitchFamily="18" charset="77"/>
                <a:ea typeface="Baskerville" panose="02020502070401020303" pitchFamily="18" charset="0"/>
                <a:cs typeface="Calibri Light"/>
              </a:rPr>
              <a:t>Indexing and Slicing</a:t>
            </a:r>
            <a:endParaRPr lang="en-US" sz="32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1227D3-F964-8FCA-9C7D-F5B249A2AAA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753343-82B8-838D-9717-1489C689634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4780AF2-0C98-836A-96E2-AC6D44837C9E}"/>
              </a:ext>
            </a:extLst>
          </p:cNvPr>
          <p:cNvSpPr txBox="1"/>
          <p:nvPr/>
        </p:nvSpPr>
        <p:spPr>
          <a:xfrm>
            <a:off x="1148080" y="1061205"/>
            <a:ext cx="4490720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Gill Sans MT" panose="020B0502020104020203" pitchFamily="34" charset="0"/>
              </a:rPr>
              <a:t>     </a:t>
            </a:r>
            <a:r>
              <a:rPr lang="en-US" u="sng" dirty="0">
                <a:latin typeface="Gill Sans MT" panose="020B0502020104020203" pitchFamily="34" charset="0"/>
              </a:rPr>
              <a:t>Indexing</a:t>
            </a:r>
            <a:r>
              <a:rPr lang="en-US" dirty="0">
                <a:latin typeface="Gill Sans MT" panose="020B0502020104020203" pitchFamily="34" charset="0"/>
              </a:rPr>
              <a:t>:       Let : x =  ‘Hello’</a:t>
            </a:r>
          </a:p>
          <a:p>
            <a:endParaRPr lang="en-US" dirty="0">
              <a:latin typeface="Gill Sans MT" panose="020B05020201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Gill Sans MT" panose="020B0502020104020203" pitchFamily="34" charset="0"/>
              </a:rPr>
              <a:t>It’s used to access a single </a:t>
            </a:r>
            <a:r>
              <a:rPr lang="en-US" u="sng" dirty="0">
                <a:latin typeface="Gill Sans MT" panose="020B0502020104020203" pitchFamily="34" charset="0"/>
              </a:rPr>
              <a:t>character</a:t>
            </a:r>
            <a:r>
              <a:rPr lang="en-US" dirty="0">
                <a:latin typeface="Gill Sans MT" panose="020B0502020104020203" pitchFamily="34" charset="0"/>
              </a:rPr>
              <a:t>. </a:t>
            </a:r>
          </a:p>
          <a:p>
            <a:endParaRPr lang="en-US" u="sng" dirty="0">
              <a:latin typeface="Gill Sans MT" panose="020B0502020104020203" pitchFamily="34" charset="0"/>
            </a:endParaRPr>
          </a:p>
          <a:p>
            <a:r>
              <a:rPr lang="en-US" dirty="0">
                <a:latin typeface="Gill Sans MT" panose="020B0502020104020203" pitchFamily="34" charset="0"/>
              </a:rPr>
              <a:t>     0    1   2   3   4  </a:t>
            </a:r>
            <a:r>
              <a:rPr lang="en-US" u="sng" dirty="0">
                <a:solidFill>
                  <a:schemeClr val="bg1"/>
                </a:solidFill>
                <a:latin typeface="Gill Sans MT" panose="020B0502020104020203" pitchFamily="34" charset="0"/>
              </a:rPr>
              <a:t>.         </a:t>
            </a:r>
            <a:r>
              <a:rPr lang="en-US" dirty="0">
                <a:latin typeface="Gill Sans MT" panose="020B0502020104020203" pitchFamily="34" charset="0"/>
              </a:rPr>
              <a:t>-5  -4  -3  -2  -1</a:t>
            </a:r>
          </a:p>
          <a:p>
            <a:endParaRPr lang="en-US" u="sng" dirty="0">
              <a:solidFill>
                <a:schemeClr val="bg1"/>
              </a:solidFill>
              <a:latin typeface="Gill Sans MT" panose="020B0502020104020203" pitchFamily="34" charset="0"/>
            </a:endParaRPr>
          </a:p>
          <a:p>
            <a:r>
              <a:rPr lang="en-US" dirty="0">
                <a:latin typeface="Gill Sans MT" panose="020B0502020104020203" pitchFamily="34" charset="0"/>
              </a:rPr>
              <a:t>     H   e   l    </a:t>
            </a:r>
            <a:r>
              <a:rPr lang="en-US" dirty="0" err="1">
                <a:latin typeface="Gill Sans MT" panose="020B0502020104020203" pitchFamily="34" charset="0"/>
              </a:rPr>
              <a:t>l</a:t>
            </a:r>
            <a:r>
              <a:rPr lang="en-US" dirty="0">
                <a:latin typeface="Gill Sans MT" panose="020B0502020104020203" pitchFamily="34" charset="0"/>
              </a:rPr>
              <a:t>    o             H   e   l    </a:t>
            </a:r>
            <a:r>
              <a:rPr lang="en-US" dirty="0" err="1">
                <a:latin typeface="Gill Sans MT" panose="020B0502020104020203" pitchFamily="34" charset="0"/>
              </a:rPr>
              <a:t>l</a:t>
            </a:r>
            <a:r>
              <a:rPr lang="en-US" dirty="0">
                <a:latin typeface="Gill Sans MT" panose="020B0502020104020203" pitchFamily="34" charset="0"/>
              </a:rPr>
              <a:t>    o</a:t>
            </a:r>
          </a:p>
          <a:p>
            <a:r>
              <a:rPr lang="en-US" dirty="0">
                <a:latin typeface="Gill Sans MT" panose="020B0502020104020203" pitchFamily="34" charset="0"/>
              </a:rPr>
              <a:t>    </a:t>
            </a:r>
          </a:p>
          <a:p>
            <a:endParaRPr lang="en-US" dirty="0">
              <a:latin typeface="Gill Sans MT" panose="020B0502020104020203" pitchFamily="34" charset="0"/>
            </a:endParaRPr>
          </a:p>
          <a:p>
            <a:endParaRPr lang="en-US" u="sng" dirty="0">
              <a:latin typeface="Gill Sans MT" panose="020B0502020104020203" pitchFamily="34" charset="0"/>
            </a:endParaRPr>
          </a:p>
          <a:p>
            <a:endParaRPr lang="en-US" u="sng" dirty="0">
              <a:latin typeface="Gill Sans MT" panose="020B0502020104020203" pitchFamily="34" charset="0"/>
            </a:endParaRPr>
          </a:p>
          <a:p>
            <a:endParaRPr lang="en-US" u="sng" dirty="0">
              <a:latin typeface="Gill Sans MT" panose="020B0502020104020203" pitchFamily="34" charset="0"/>
            </a:endParaRPr>
          </a:p>
          <a:p>
            <a:endParaRPr lang="en-US" u="sng" dirty="0">
              <a:latin typeface="Gill Sans MT" panose="020B0502020104020203" pitchFamily="34" charset="0"/>
            </a:endParaRPr>
          </a:p>
          <a:p>
            <a:endParaRPr lang="en-US" u="sng" dirty="0">
              <a:latin typeface="Gill Sans MT" panose="020B0502020104020203" pitchFamily="34" charset="0"/>
            </a:endParaRPr>
          </a:p>
          <a:p>
            <a:pPr algn="l"/>
            <a:endParaRPr lang="en-US" dirty="0">
              <a:latin typeface="Gill Sans MT" panose="020B0502020104020203" pitchFamily="34" charset="0"/>
            </a:endParaRPr>
          </a:p>
          <a:p>
            <a:pPr algn="l"/>
            <a:r>
              <a:rPr lang="en-US" dirty="0">
                <a:solidFill>
                  <a:srgbClr val="FF0000"/>
                </a:solidFill>
                <a:latin typeface="Gill Sans MT" panose="020B0502020104020203" pitchFamily="34" charset="0"/>
              </a:rPr>
              <a:t>         </a:t>
            </a:r>
            <a:r>
              <a:rPr lang="en-US" u="sng" dirty="0">
                <a:solidFill>
                  <a:srgbClr val="FF0000"/>
                </a:solidFill>
                <a:latin typeface="Gill Sans MT" panose="020B0502020104020203" pitchFamily="34" charset="0"/>
              </a:rPr>
              <a:t>Ex</a:t>
            </a:r>
            <a:r>
              <a:rPr lang="en-US" dirty="0">
                <a:solidFill>
                  <a:srgbClr val="FF0000"/>
                </a:solidFill>
                <a:latin typeface="Gill Sans MT" panose="020B0502020104020203" pitchFamily="34" charset="0"/>
              </a:rPr>
              <a:t>: </a:t>
            </a:r>
            <a:r>
              <a:rPr lang="en-US" dirty="0">
                <a:solidFill>
                  <a:srgbClr val="0070C0"/>
                </a:solidFill>
                <a:latin typeface="Gill Sans MT" panose="020B0502020104020203" pitchFamily="34" charset="0"/>
              </a:rPr>
              <a:t>     print ( x[0] )</a:t>
            </a:r>
          </a:p>
          <a:p>
            <a:pPr algn="l"/>
            <a:r>
              <a:rPr lang="en-US" dirty="0">
                <a:solidFill>
                  <a:srgbClr val="0070C0"/>
                </a:solidFill>
                <a:latin typeface="Gill Sans MT" panose="020B0502020104020203" pitchFamily="34" charset="0"/>
              </a:rPr>
              <a:t>                   &gt;&gt; H</a:t>
            </a:r>
          </a:p>
          <a:p>
            <a:pPr algn="l"/>
            <a:endParaRPr lang="en-US" dirty="0">
              <a:latin typeface="Gill Sans MT" panose="020B0502020104020203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1814CAC-EA98-EF08-7C6D-13BFA750D079}"/>
              </a:ext>
            </a:extLst>
          </p:cNvPr>
          <p:cNvSpPr txBox="1"/>
          <p:nvPr/>
        </p:nvSpPr>
        <p:spPr>
          <a:xfrm>
            <a:off x="6177281" y="1061205"/>
            <a:ext cx="5242555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Slicing:</a:t>
            </a:r>
            <a:r>
              <a:rPr lang="en-US" b="1" dirty="0"/>
              <a:t>       </a:t>
            </a:r>
            <a:r>
              <a:rPr lang="en-US" dirty="0">
                <a:latin typeface="Gill Sans MT" panose="020B0502020104020203" pitchFamily="34" charset="0"/>
              </a:rPr>
              <a:t>Let : x =  ‘Hello’       </a:t>
            </a:r>
          </a:p>
          <a:p>
            <a:endParaRPr lang="en-US" b="1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Gill Sans MT" panose="020B0502020104020203" pitchFamily="34" charset="0"/>
              </a:rPr>
              <a:t>It’s used to access a single </a:t>
            </a:r>
            <a:r>
              <a:rPr lang="en-US" u="sng" dirty="0">
                <a:latin typeface="Gill Sans MT" panose="020B0502020104020203" pitchFamily="34" charset="0"/>
              </a:rPr>
              <a:t>character</a:t>
            </a:r>
            <a:r>
              <a:rPr lang="en-US" dirty="0">
                <a:latin typeface="Gill Sans MT" panose="020B0502020104020203" pitchFamily="34" charset="0"/>
              </a:rPr>
              <a:t> or a </a:t>
            </a:r>
            <a:r>
              <a:rPr lang="en-US" u="sng" dirty="0">
                <a:latin typeface="Gill Sans MT" panose="020B0502020104020203" pitchFamily="34" charset="0"/>
              </a:rPr>
              <a:t>substring</a:t>
            </a:r>
            <a:r>
              <a:rPr lang="en-US" dirty="0">
                <a:latin typeface="Gill Sans MT" panose="020B0502020104020203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Gill Sans MT" panose="020B0502020104020203" pitchFamily="34" charset="0"/>
            </a:endParaRPr>
          </a:p>
          <a:p>
            <a:r>
              <a:rPr lang="en-US" dirty="0">
                <a:latin typeface="Gill Sans MT" panose="020B0502020104020203" pitchFamily="34" charset="0"/>
              </a:rPr>
              <a:t>      0    1   2   3   4  </a:t>
            </a:r>
            <a:r>
              <a:rPr lang="en-US" u="sng" dirty="0">
                <a:solidFill>
                  <a:schemeClr val="bg1"/>
                </a:solidFill>
                <a:latin typeface="Gill Sans MT" panose="020B0502020104020203" pitchFamily="34" charset="0"/>
              </a:rPr>
              <a:t>.          </a:t>
            </a:r>
            <a:r>
              <a:rPr lang="en-US" dirty="0">
                <a:latin typeface="Gill Sans MT" panose="020B0502020104020203" pitchFamily="34" charset="0"/>
              </a:rPr>
              <a:t>-5  -4  -3  -2  -1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Gill Sans MT" panose="020B0502020104020203" pitchFamily="34" charset="0"/>
            </a:endParaRPr>
          </a:p>
          <a:p>
            <a:r>
              <a:rPr lang="en-US" dirty="0"/>
              <a:t> </a:t>
            </a:r>
            <a:endParaRPr lang="en-US" b="1" u="sng" dirty="0"/>
          </a:p>
          <a:p>
            <a:pPr algn="l"/>
            <a:r>
              <a:rPr lang="en-US" sz="1500" u="sng" dirty="0">
                <a:solidFill>
                  <a:srgbClr val="FF0000"/>
                </a:solidFill>
                <a:latin typeface="Gill Sans MT" panose="020B0502020104020203" pitchFamily="34" charset="0"/>
              </a:rPr>
              <a:t>Ex</a:t>
            </a:r>
            <a:r>
              <a:rPr lang="en-US" sz="1500" dirty="0">
                <a:solidFill>
                  <a:srgbClr val="FF0000"/>
                </a:solidFill>
                <a:latin typeface="Gill Sans MT" panose="020B0502020104020203" pitchFamily="34" charset="0"/>
              </a:rPr>
              <a:t>:  </a:t>
            </a:r>
          </a:p>
          <a:p>
            <a:r>
              <a:rPr lang="en-US" sz="1500" dirty="0">
                <a:latin typeface="Gill Sans MT" panose="020B0502020104020203" pitchFamily="34" charset="0"/>
              </a:rPr>
              <a:t>1) </a:t>
            </a:r>
            <a:r>
              <a:rPr lang="en-US" sz="1500" dirty="0">
                <a:solidFill>
                  <a:srgbClr val="0070C0"/>
                </a:solidFill>
                <a:latin typeface="Gill Sans MT" panose="020B0502020104020203" pitchFamily="34" charset="0"/>
              </a:rPr>
              <a:t>print (x [ </a:t>
            </a:r>
            <a:r>
              <a:rPr lang="en-US" sz="1500" dirty="0">
                <a:latin typeface="Gill Sans MT" panose="020B0502020104020203" pitchFamily="34" charset="0"/>
              </a:rPr>
              <a:t>1</a:t>
            </a:r>
            <a:r>
              <a:rPr lang="en-US" sz="1500" baseline="30000" dirty="0">
                <a:latin typeface="Gill Sans MT" panose="020B0502020104020203" pitchFamily="34" charset="0"/>
              </a:rPr>
              <a:t>st</a:t>
            </a:r>
            <a:r>
              <a:rPr lang="en-US" sz="1500" dirty="0">
                <a:latin typeface="Gill Sans MT" panose="020B0502020104020203" pitchFamily="34" charset="0"/>
              </a:rPr>
              <a:t> index </a:t>
            </a:r>
            <a:r>
              <a:rPr lang="en-US" sz="1500" dirty="0">
                <a:solidFill>
                  <a:srgbClr val="0070C0"/>
                </a:solidFill>
                <a:latin typeface="Gill Sans MT" panose="020B0502020104020203" pitchFamily="34" charset="0"/>
              </a:rPr>
              <a:t>: </a:t>
            </a:r>
            <a:r>
              <a:rPr lang="en-US" sz="1500" dirty="0">
                <a:latin typeface="Gill Sans MT" panose="020B0502020104020203" pitchFamily="34" charset="0"/>
              </a:rPr>
              <a:t>2</a:t>
            </a:r>
            <a:r>
              <a:rPr lang="en-US" sz="1500" baseline="30000" dirty="0">
                <a:latin typeface="Gill Sans MT" panose="020B0502020104020203" pitchFamily="34" charset="0"/>
              </a:rPr>
              <a:t>nd</a:t>
            </a:r>
            <a:r>
              <a:rPr lang="en-US" sz="1500" dirty="0">
                <a:latin typeface="Gill Sans MT" panose="020B0502020104020203" pitchFamily="34" charset="0"/>
              </a:rPr>
              <a:t> index </a:t>
            </a:r>
            <a:r>
              <a:rPr lang="en-US" sz="1500" dirty="0">
                <a:solidFill>
                  <a:srgbClr val="0070C0"/>
                </a:solidFill>
                <a:latin typeface="Gill Sans MT" panose="020B0502020104020203" pitchFamily="34" charset="0"/>
              </a:rPr>
              <a:t>- </a:t>
            </a:r>
            <a:r>
              <a:rPr lang="en-US" sz="1500" dirty="0">
                <a:latin typeface="Gill Sans MT" panose="020B0502020104020203" pitchFamily="34" charset="0"/>
              </a:rPr>
              <a:t>1</a:t>
            </a:r>
            <a:r>
              <a:rPr lang="en-US" sz="1500" dirty="0">
                <a:solidFill>
                  <a:srgbClr val="0070C0"/>
                </a:solidFill>
                <a:latin typeface="Gill Sans MT" panose="020B0502020104020203" pitchFamily="34" charset="0"/>
              </a:rPr>
              <a:t> ] )            </a:t>
            </a:r>
            <a:r>
              <a:rPr lang="en-US" sz="1500" dirty="0">
                <a:latin typeface="Gill Sans MT" panose="020B0502020104020203" pitchFamily="34" charset="0"/>
              </a:rPr>
              <a:t>2) </a:t>
            </a:r>
            <a:r>
              <a:rPr lang="en-US" sz="1500" dirty="0">
                <a:solidFill>
                  <a:srgbClr val="0070C0"/>
                </a:solidFill>
                <a:latin typeface="Gill Sans MT" panose="020B0502020104020203" pitchFamily="34" charset="0"/>
              </a:rPr>
              <a:t>print (x [ </a:t>
            </a:r>
            <a:r>
              <a:rPr lang="en-US" sz="1500" dirty="0">
                <a:latin typeface="Gill Sans MT" panose="020B0502020104020203" pitchFamily="34" charset="0"/>
              </a:rPr>
              <a:t>: </a:t>
            </a:r>
            <a:r>
              <a:rPr lang="en-US" sz="1500" dirty="0">
                <a:solidFill>
                  <a:srgbClr val="0070C0"/>
                </a:solidFill>
                <a:latin typeface="Gill Sans MT" panose="020B0502020104020203" pitchFamily="34" charset="0"/>
              </a:rPr>
              <a:t>] )</a:t>
            </a:r>
          </a:p>
          <a:p>
            <a:pPr algn="l"/>
            <a:r>
              <a:rPr lang="en-US" sz="1500" dirty="0">
                <a:latin typeface="Gill Sans MT" panose="020B0502020104020203" pitchFamily="34" charset="0"/>
              </a:rPr>
              <a:t>    print ( x [ 2: 4 ] )                                           &gt;&gt; Hello</a:t>
            </a:r>
          </a:p>
          <a:p>
            <a:pPr algn="l"/>
            <a:r>
              <a:rPr lang="en-US" sz="1500" dirty="0">
                <a:latin typeface="Gill Sans MT" panose="020B0502020104020203" pitchFamily="34" charset="0"/>
              </a:rPr>
              <a:t>    &gt;&gt; </a:t>
            </a:r>
            <a:r>
              <a:rPr lang="en-US" sz="1500" dirty="0" err="1">
                <a:latin typeface="Gill Sans MT" panose="020B0502020104020203" pitchFamily="34" charset="0"/>
              </a:rPr>
              <a:t>ll</a:t>
            </a:r>
            <a:r>
              <a:rPr lang="en-US" sz="1500" dirty="0">
                <a:latin typeface="Gill Sans MT" panose="020B0502020104020203" pitchFamily="34" charset="0"/>
              </a:rPr>
              <a:t>                                                            # print the</a:t>
            </a:r>
          </a:p>
          <a:p>
            <a:pPr algn="l"/>
            <a:r>
              <a:rPr lang="en-US" sz="1500" dirty="0">
                <a:solidFill>
                  <a:srgbClr val="0070C0"/>
                </a:solidFill>
                <a:latin typeface="Gill Sans MT" panose="020B0502020104020203" pitchFamily="34" charset="0"/>
              </a:rPr>
              <a:t>                                                                          </a:t>
            </a:r>
            <a:r>
              <a:rPr lang="en-US" sz="1500" dirty="0">
                <a:latin typeface="Gill Sans MT" panose="020B0502020104020203" pitchFamily="34" charset="0"/>
              </a:rPr>
              <a:t>whole string.</a:t>
            </a:r>
          </a:p>
          <a:p>
            <a:r>
              <a:rPr lang="en-US" sz="1500" dirty="0">
                <a:latin typeface="Gill Sans MT" panose="020B0502020104020203" pitchFamily="34" charset="0"/>
              </a:rPr>
              <a:t>3) </a:t>
            </a:r>
            <a:r>
              <a:rPr lang="en-US" sz="1500" dirty="0">
                <a:solidFill>
                  <a:srgbClr val="0070C0"/>
                </a:solidFill>
                <a:latin typeface="Gill Sans MT" panose="020B0502020104020203" pitchFamily="34" charset="0"/>
              </a:rPr>
              <a:t>print (x [ </a:t>
            </a:r>
            <a:r>
              <a:rPr lang="en-US" sz="1500" dirty="0">
                <a:latin typeface="Gill Sans MT" panose="020B0502020104020203" pitchFamily="34" charset="0"/>
              </a:rPr>
              <a:t>1</a:t>
            </a:r>
            <a:r>
              <a:rPr lang="en-US" sz="1500" baseline="30000" dirty="0">
                <a:latin typeface="Gill Sans MT" panose="020B0502020104020203" pitchFamily="34" charset="0"/>
              </a:rPr>
              <a:t>st</a:t>
            </a:r>
            <a:r>
              <a:rPr lang="en-US" sz="1500" dirty="0">
                <a:latin typeface="Gill Sans MT" panose="020B0502020104020203" pitchFamily="34" charset="0"/>
              </a:rPr>
              <a:t> index </a:t>
            </a:r>
            <a:r>
              <a:rPr lang="en-US" sz="1500" dirty="0">
                <a:solidFill>
                  <a:srgbClr val="0070C0"/>
                </a:solidFill>
                <a:latin typeface="Gill Sans MT" panose="020B0502020104020203" pitchFamily="34" charset="0"/>
              </a:rPr>
              <a:t>: ] )</a:t>
            </a:r>
          </a:p>
          <a:p>
            <a:pPr algn="l"/>
            <a:r>
              <a:rPr lang="en-US" sz="1500" dirty="0">
                <a:latin typeface="Gill Sans MT" panose="020B0502020104020203" pitchFamily="34" charset="0"/>
              </a:rPr>
              <a:t>    print ( x [ -3 : ] )                </a:t>
            </a:r>
            <a:r>
              <a:rPr lang="en-US" sz="1500" dirty="0">
                <a:solidFill>
                  <a:schemeClr val="tx2">
                    <a:lumMod val="25000"/>
                  </a:schemeClr>
                </a:solidFill>
                <a:latin typeface="Gill Sans MT" panose="020B0502020104020203" pitchFamily="34" charset="0"/>
              </a:rPr>
              <a:t># from a specific index</a:t>
            </a:r>
          </a:p>
          <a:p>
            <a:pPr algn="l"/>
            <a:r>
              <a:rPr lang="en-US" sz="1500" dirty="0">
                <a:latin typeface="Gill Sans MT" panose="020B0502020104020203" pitchFamily="34" charset="0"/>
              </a:rPr>
              <a:t>    &gt;&gt; </a:t>
            </a:r>
            <a:r>
              <a:rPr lang="en-US" sz="1500" dirty="0" err="1">
                <a:latin typeface="Gill Sans MT" panose="020B0502020104020203" pitchFamily="34" charset="0"/>
              </a:rPr>
              <a:t>llo</a:t>
            </a:r>
            <a:r>
              <a:rPr lang="en-US" sz="1500" dirty="0">
                <a:latin typeface="Gill Sans MT" panose="020B0502020104020203" pitchFamily="34" charset="0"/>
              </a:rPr>
              <a:t>                                   </a:t>
            </a:r>
            <a:r>
              <a:rPr lang="en-US" sz="1500" dirty="0">
                <a:solidFill>
                  <a:schemeClr val="tx2">
                    <a:lumMod val="25000"/>
                  </a:schemeClr>
                </a:solidFill>
                <a:latin typeface="Gill Sans MT" panose="020B0502020104020203" pitchFamily="34" charset="0"/>
              </a:rPr>
              <a:t>till the end.</a:t>
            </a:r>
          </a:p>
          <a:p>
            <a:pPr algn="l"/>
            <a:endParaRPr lang="en-US" sz="1500" dirty="0">
              <a:solidFill>
                <a:schemeClr val="tx2">
                  <a:lumMod val="25000"/>
                </a:schemeClr>
              </a:solidFill>
              <a:latin typeface="Gill Sans MT" panose="020B0502020104020203" pitchFamily="34" charset="0"/>
            </a:endParaRPr>
          </a:p>
          <a:p>
            <a:r>
              <a:rPr lang="en-US" sz="1500" dirty="0">
                <a:latin typeface="Gill Sans MT" panose="020B0502020104020203" pitchFamily="34" charset="0"/>
              </a:rPr>
              <a:t>4) </a:t>
            </a:r>
            <a:r>
              <a:rPr lang="en-US" sz="1500" dirty="0">
                <a:solidFill>
                  <a:srgbClr val="0070C0"/>
                </a:solidFill>
                <a:latin typeface="Gill Sans MT" panose="020B0502020104020203" pitchFamily="34" charset="0"/>
              </a:rPr>
              <a:t>print (x [ : </a:t>
            </a:r>
            <a:r>
              <a:rPr lang="en-US" sz="1500" dirty="0">
                <a:latin typeface="Gill Sans MT" panose="020B0502020104020203" pitchFamily="34" charset="0"/>
              </a:rPr>
              <a:t>2</a:t>
            </a:r>
            <a:r>
              <a:rPr lang="en-US" sz="1500" baseline="30000" dirty="0">
                <a:latin typeface="Gill Sans MT" panose="020B0502020104020203" pitchFamily="34" charset="0"/>
              </a:rPr>
              <a:t>nd</a:t>
            </a:r>
            <a:r>
              <a:rPr lang="en-US" sz="1500" dirty="0">
                <a:latin typeface="Gill Sans MT" panose="020B0502020104020203" pitchFamily="34" charset="0"/>
              </a:rPr>
              <a:t> index </a:t>
            </a:r>
            <a:r>
              <a:rPr lang="en-US" sz="1500" dirty="0">
                <a:solidFill>
                  <a:srgbClr val="0070C0"/>
                </a:solidFill>
                <a:latin typeface="Gill Sans MT" panose="020B0502020104020203" pitchFamily="34" charset="0"/>
              </a:rPr>
              <a:t>- </a:t>
            </a:r>
            <a:r>
              <a:rPr lang="en-US" sz="1500" dirty="0">
                <a:latin typeface="Gill Sans MT" panose="020B0502020104020203" pitchFamily="34" charset="0"/>
              </a:rPr>
              <a:t>1</a:t>
            </a:r>
            <a:r>
              <a:rPr lang="en-US" sz="1500" dirty="0">
                <a:solidFill>
                  <a:srgbClr val="0070C0"/>
                </a:solidFill>
                <a:latin typeface="Gill Sans MT" panose="020B0502020104020203" pitchFamily="34" charset="0"/>
              </a:rPr>
              <a:t> ] )</a:t>
            </a:r>
          </a:p>
          <a:p>
            <a:pPr algn="l"/>
            <a:r>
              <a:rPr lang="en-US" sz="1500" dirty="0">
                <a:latin typeface="Gill Sans MT" panose="020B0502020104020203" pitchFamily="34" charset="0"/>
              </a:rPr>
              <a:t>    print ( x [ : 4 ] )                </a:t>
            </a:r>
            <a:r>
              <a:rPr lang="en-US" sz="1500" dirty="0">
                <a:solidFill>
                  <a:schemeClr val="tx2">
                    <a:lumMod val="25000"/>
                  </a:schemeClr>
                </a:solidFill>
                <a:latin typeface="Gill Sans MT" panose="020B0502020104020203" pitchFamily="34" charset="0"/>
              </a:rPr>
              <a:t># from the beginning</a:t>
            </a:r>
          </a:p>
          <a:p>
            <a:r>
              <a:rPr lang="en-US" sz="1500" dirty="0">
                <a:solidFill>
                  <a:schemeClr val="tx2">
                    <a:lumMod val="25000"/>
                  </a:schemeClr>
                </a:solidFill>
                <a:latin typeface="Gill Sans MT" panose="020B0502020104020203" pitchFamily="34" charset="0"/>
              </a:rPr>
              <a:t>    </a:t>
            </a:r>
            <a:r>
              <a:rPr lang="en-US" sz="1500" dirty="0">
                <a:latin typeface="Gill Sans MT" panose="020B0502020104020203" pitchFamily="34" charset="0"/>
              </a:rPr>
              <a:t>&gt;&gt; Hell                               </a:t>
            </a:r>
            <a:r>
              <a:rPr lang="en-US" sz="1500" dirty="0">
                <a:solidFill>
                  <a:schemeClr val="tx2">
                    <a:lumMod val="25000"/>
                  </a:schemeClr>
                </a:solidFill>
                <a:latin typeface="Gill Sans MT" panose="020B0502020104020203" pitchFamily="34" charset="0"/>
              </a:rPr>
              <a:t>till a specific index.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2">
                <a:extLst>
                  <a:ext uri="{FF2B5EF4-FFF2-40B4-BE49-F238E27FC236}">
                    <a16:creationId xmlns:a16="http://schemas.microsoft.com/office/drawing/2014/main" id="{FB35C91B-7913-26BA-CED2-770CF00E8E9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66841540"/>
                  </p:ext>
                </p:extLst>
              </p:nvPr>
            </p:nvGraphicFramePr>
            <p:xfrm>
              <a:off x="1630680" y="3148323"/>
              <a:ext cx="1310640" cy="18288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97840">
                      <a:extLst>
                        <a:ext uri="{9D8B030D-6E8A-4147-A177-3AD203B41FA5}">
                          <a16:colId xmlns:a16="http://schemas.microsoft.com/office/drawing/2014/main" val="3716026662"/>
                        </a:ext>
                      </a:extLst>
                    </a:gridCol>
                    <a:gridCol w="812800">
                      <a:extLst>
                        <a:ext uri="{9D8B030D-6E8A-4147-A177-3AD203B41FA5}">
                          <a16:colId xmlns:a16="http://schemas.microsoft.com/office/drawing/2014/main" val="1426776784"/>
                        </a:ext>
                      </a:extLst>
                    </a:gridCol>
                  </a:tblGrid>
                  <a:tr h="294678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 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4915734"/>
                      </a:ext>
                    </a:extLst>
                  </a:tr>
                  <a:tr h="29877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 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9748703"/>
                      </a:ext>
                    </a:extLst>
                  </a:tr>
                  <a:tr h="29877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  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91494249"/>
                      </a:ext>
                    </a:extLst>
                  </a:tr>
                  <a:tr h="29877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  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2498729"/>
                      </a:ext>
                    </a:extLst>
                  </a:tr>
                  <a:tr h="29877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 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𝟒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5761780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2">
                <a:extLst>
                  <a:ext uri="{FF2B5EF4-FFF2-40B4-BE49-F238E27FC236}">
                    <a16:creationId xmlns:a16="http://schemas.microsoft.com/office/drawing/2014/main" id="{FB35C91B-7913-26BA-CED2-770CF00E8E9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66841540"/>
                  </p:ext>
                </p:extLst>
              </p:nvPr>
            </p:nvGraphicFramePr>
            <p:xfrm>
              <a:off x="1630680" y="3148323"/>
              <a:ext cx="1310640" cy="18288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97840">
                      <a:extLst>
                        <a:ext uri="{9D8B030D-6E8A-4147-A177-3AD203B41FA5}">
                          <a16:colId xmlns:a16="http://schemas.microsoft.com/office/drawing/2014/main" val="3716026662"/>
                        </a:ext>
                      </a:extLst>
                    </a:gridCol>
                    <a:gridCol w="812800">
                      <a:extLst>
                        <a:ext uri="{9D8B030D-6E8A-4147-A177-3AD203B41FA5}">
                          <a16:colId xmlns:a16="http://schemas.microsoft.com/office/drawing/2014/main" val="1426776784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 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1940" t="-8333" r="-2985" b="-42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491573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 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1940" t="-108333" r="-2985" b="-32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49748703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  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1940" t="-204918" r="-2985" b="-22131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91494249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  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1940" t="-310000" r="-2985" b="-12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52498729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 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1940" t="-410000" r="-2985" b="-2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5761780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2D8C3C22-9DE7-8234-7FEA-66AC7C050F9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62943949"/>
                  </p:ext>
                </p:extLst>
              </p:nvPr>
            </p:nvGraphicFramePr>
            <p:xfrm>
              <a:off x="3754120" y="3148323"/>
              <a:ext cx="1310640" cy="18288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97840">
                      <a:extLst>
                        <a:ext uri="{9D8B030D-6E8A-4147-A177-3AD203B41FA5}">
                          <a16:colId xmlns:a16="http://schemas.microsoft.com/office/drawing/2014/main" val="3716026662"/>
                        </a:ext>
                      </a:extLst>
                    </a:gridCol>
                    <a:gridCol w="812800">
                      <a:extLst>
                        <a:ext uri="{9D8B030D-6E8A-4147-A177-3AD203B41FA5}">
                          <a16:colId xmlns:a16="http://schemas.microsoft.com/office/drawing/2014/main" val="1426776784"/>
                        </a:ext>
                      </a:extLst>
                    </a:gridCol>
                  </a:tblGrid>
                  <a:tr h="294678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 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[−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𝟓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4915734"/>
                      </a:ext>
                    </a:extLst>
                  </a:tr>
                  <a:tr h="29877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 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[−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𝟒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9748703"/>
                      </a:ext>
                    </a:extLst>
                  </a:tr>
                  <a:tr h="29877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  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[−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91494249"/>
                      </a:ext>
                    </a:extLst>
                  </a:tr>
                  <a:tr h="29877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  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[−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2498729"/>
                      </a:ext>
                    </a:extLst>
                  </a:tr>
                  <a:tr h="29877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 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[−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5761780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2D8C3C22-9DE7-8234-7FEA-66AC7C050F9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62943949"/>
                  </p:ext>
                </p:extLst>
              </p:nvPr>
            </p:nvGraphicFramePr>
            <p:xfrm>
              <a:off x="3754120" y="3148323"/>
              <a:ext cx="1310640" cy="18288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97840">
                      <a:extLst>
                        <a:ext uri="{9D8B030D-6E8A-4147-A177-3AD203B41FA5}">
                          <a16:colId xmlns:a16="http://schemas.microsoft.com/office/drawing/2014/main" val="3716026662"/>
                        </a:ext>
                      </a:extLst>
                    </a:gridCol>
                    <a:gridCol w="812800">
                      <a:extLst>
                        <a:ext uri="{9D8B030D-6E8A-4147-A177-3AD203B41FA5}">
                          <a16:colId xmlns:a16="http://schemas.microsoft.com/office/drawing/2014/main" val="1426776784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 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61940" t="-8333" r="-2985" b="-42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491573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 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61940" t="-108333" r="-2985" b="-32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49748703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  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61940" t="-204918" r="-2985" b="-22131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91494249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  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61940" t="-310000" r="-2985" b="-12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52498729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 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61940" t="-410000" r="-2985" b="-2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5761780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D39D5336-A4C9-3F10-5282-609420C75EC2}"/>
              </a:ext>
            </a:extLst>
          </p:cNvPr>
          <p:cNvSpPr/>
          <p:nvPr/>
        </p:nvSpPr>
        <p:spPr>
          <a:xfrm>
            <a:off x="1463041" y="2526196"/>
            <a:ext cx="1706880" cy="49276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Gill Sans MT" panose="020B0502020104020203" pitchFamily="34" charset="0"/>
            </a:endParaRPr>
          </a:p>
          <a:p>
            <a:pPr algn="ctr"/>
            <a:r>
              <a:rPr lang="en-US" dirty="0">
                <a:latin typeface="Gill Sans MT" panose="020B0502020104020203" pitchFamily="34" charset="0"/>
              </a:rPr>
              <a:t>H   e   l    </a:t>
            </a:r>
            <a:r>
              <a:rPr lang="en-US" dirty="0" err="1">
                <a:latin typeface="Gill Sans MT" panose="020B0502020104020203" pitchFamily="34" charset="0"/>
              </a:rPr>
              <a:t>l</a:t>
            </a:r>
            <a:r>
              <a:rPr lang="en-US" dirty="0">
                <a:latin typeface="Gill Sans MT" panose="020B0502020104020203" pitchFamily="34" charset="0"/>
              </a:rPr>
              <a:t>    o</a:t>
            </a:r>
          </a:p>
          <a:p>
            <a:pPr algn="ctr"/>
            <a:r>
              <a:rPr lang="en-US" dirty="0"/>
              <a:t>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4D83FD0-35AF-44C6-EEF5-497409B1FDAE}"/>
              </a:ext>
            </a:extLst>
          </p:cNvPr>
          <p:cNvSpPr/>
          <p:nvPr/>
        </p:nvSpPr>
        <p:spPr>
          <a:xfrm>
            <a:off x="3556000" y="2509906"/>
            <a:ext cx="1706880" cy="49276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Gill Sans MT" panose="020B0502020104020203" pitchFamily="34" charset="0"/>
            </a:endParaRPr>
          </a:p>
          <a:p>
            <a:pPr algn="ctr"/>
            <a:r>
              <a:rPr lang="en-US" dirty="0">
                <a:latin typeface="Gill Sans MT" panose="020B0502020104020203" pitchFamily="34" charset="0"/>
              </a:rPr>
              <a:t>H   e   l    </a:t>
            </a:r>
            <a:r>
              <a:rPr lang="en-US" dirty="0" err="1">
                <a:latin typeface="Gill Sans MT" panose="020B0502020104020203" pitchFamily="34" charset="0"/>
              </a:rPr>
              <a:t>l</a:t>
            </a:r>
            <a:r>
              <a:rPr lang="en-US" dirty="0">
                <a:latin typeface="Gill Sans MT" panose="020B0502020104020203" pitchFamily="34" charset="0"/>
              </a:rPr>
              <a:t>    o</a:t>
            </a:r>
          </a:p>
          <a:p>
            <a:pPr algn="ctr"/>
            <a:r>
              <a:rPr lang="en-US" dirty="0"/>
              <a:t> 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CE099A7-3AFA-0EE5-F8D9-161848AACE7D}"/>
              </a:ext>
            </a:extLst>
          </p:cNvPr>
          <p:cNvCxnSpPr>
            <a:cxnSpLocks/>
          </p:cNvCxnSpPr>
          <p:nvPr/>
        </p:nvCxnSpPr>
        <p:spPr>
          <a:xfrm>
            <a:off x="1849120" y="2526196"/>
            <a:ext cx="0" cy="49276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3D3F405-7628-1E00-674E-B7261E0ECB86}"/>
              </a:ext>
            </a:extLst>
          </p:cNvPr>
          <p:cNvCxnSpPr>
            <a:cxnSpLocks/>
          </p:cNvCxnSpPr>
          <p:nvPr/>
        </p:nvCxnSpPr>
        <p:spPr>
          <a:xfrm>
            <a:off x="2153920" y="2526196"/>
            <a:ext cx="0" cy="49276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D3DE4CC-69A3-9078-A4FE-D77E914F9BEE}"/>
              </a:ext>
            </a:extLst>
          </p:cNvPr>
          <p:cNvCxnSpPr>
            <a:cxnSpLocks/>
          </p:cNvCxnSpPr>
          <p:nvPr/>
        </p:nvCxnSpPr>
        <p:spPr>
          <a:xfrm>
            <a:off x="2448560" y="2526196"/>
            <a:ext cx="0" cy="49276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A793D9D-86D2-7848-EEF4-3DA4B9BE7558}"/>
              </a:ext>
            </a:extLst>
          </p:cNvPr>
          <p:cNvCxnSpPr>
            <a:cxnSpLocks/>
          </p:cNvCxnSpPr>
          <p:nvPr/>
        </p:nvCxnSpPr>
        <p:spPr>
          <a:xfrm>
            <a:off x="2733040" y="2526196"/>
            <a:ext cx="0" cy="49276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F071670-A439-4942-21A1-CD37F4222679}"/>
              </a:ext>
            </a:extLst>
          </p:cNvPr>
          <p:cNvCxnSpPr>
            <a:cxnSpLocks/>
          </p:cNvCxnSpPr>
          <p:nvPr/>
        </p:nvCxnSpPr>
        <p:spPr>
          <a:xfrm>
            <a:off x="3992880" y="2526196"/>
            <a:ext cx="0" cy="49276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DBADA13-12FA-CFE5-30E8-764F9483B58A}"/>
              </a:ext>
            </a:extLst>
          </p:cNvPr>
          <p:cNvCxnSpPr>
            <a:cxnSpLocks/>
          </p:cNvCxnSpPr>
          <p:nvPr/>
        </p:nvCxnSpPr>
        <p:spPr>
          <a:xfrm>
            <a:off x="4267200" y="2526196"/>
            <a:ext cx="0" cy="49276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2263776-1997-DDBA-EE97-5419B6F8351C}"/>
              </a:ext>
            </a:extLst>
          </p:cNvPr>
          <p:cNvCxnSpPr>
            <a:cxnSpLocks/>
          </p:cNvCxnSpPr>
          <p:nvPr/>
        </p:nvCxnSpPr>
        <p:spPr>
          <a:xfrm>
            <a:off x="4531360" y="2516377"/>
            <a:ext cx="0" cy="49276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BA649EA-BA7F-BFE7-A99B-9773CDA47391}"/>
              </a:ext>
            </a:extLst>
          </p:cNvPr>
          <p:cNvCxnSpPr>
            <a:cxnSpLocks/>
          </p:cNvCxnSpPr>
          <p:nvPr/>
        </p:nvCxnSpPr>
        <p:spPr>
          <a:xfrm>
            <a:off x="4866640" y="2526196"/>
            <a:ext cx="0" cy="49276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1A5267D-0C1E-4CD0-CF6E-DCEEC5F2AE0C}"/>
              </a:ext>
            </a:extLst>
          </p:cNvPr>
          <p:cNvCxnSpPr>
            <a:cxnSpLocks/>
          </p:cNvCxnSpPr>
          <p:nvPr/>
        </p:nvCxnSpPr>
        <p:spPr>
          <a:xfrm>
            <a:off x="6014720" y="1061205"/>
            <a:ext cx="0" cy="4536955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0F62333C-53F7-2C6B-367B-940C4707386D}"/>
              </a:ext>
            </a:extLst>
          </p:cNvPr>
          <p:cNvSpPr/>
          <p:nvPr/>
        </p:nvSpPr>
        <p:spPr>
          <a:xfrm>
            <a:off x="6492239" y="2463441"/>
            <a:ext cx="1706880" cy="49276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Gill Sans MT" panose="020B0502020104020203" pitchFamily="34" charset="0"/>
            </a:endParaRPr>
          </a:p>
          <a:p>
            <a:pPr algn="ctr"/>
            <a:r>
              <a:rPr lang="en-US" dirty="0">
                <a:latin typeface="Gill Sans MT" panose="020B0502020104020203" pitchFamily="34" charset="0"/>
              </a:rPr>
              <a:t>H   e   l    </a:t>
            </a:r>
            <a:r>
              <a:rPr lang="en-US" dirty="0" err="1">
                <a:latin typeface="Gill Sans MT" panose="020B0502020104020203" pitchFamily="34" charset="0"/>
              </a:rPr>
              <a:t>l</a:t>
            </a:r>
            <a:r>
              <a:rPr lang="en-US" dirty="0">
                <a:latin typeface="Gill Sans MT" panose="020B0502020104020203" pitchFamily="34" charset="0"/>
              </a:rPr>
              <a:t>    o</a:t>
            </a:r>
          </a:p>
          <a:p>
            <a:pPr algn="ctr"/>
            <a:r>
              <a:rPr lang="en-US" dirty="0"/>
              <a:t> 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77A68CA-3608-C594-19BE-7189C681D0B1}"/>
              </a:ext>
            </a:extLst>
          </p:cNvPr>
          <p:cNvSpPr/>
          <p:nvPr/>
        </p:nvSpPr>
        <p:spPr>
          <a:xfrm>
            <a:off x="8707120" y="2463441"/>
            <a:ext cx="1706880" cy="49276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Gill Sans MT" panose="020B0502020104020203" pitchFamily="34" charset="0"/>
            </a:endParaRPr>
          </a:p>
          <a:p>
            <a:pPr algn="ctr"/>
            <a:r>
              <a:rPr lang="en-US" dirty="0">
                <a:latin typeface="Gill Sans MT" panose="020B0502020104020203" pitchFamily="34" charset="0"/>
              </a:rPr>
              <a:t>H   e   l    </a:t>
            </a:r>
            <a:r>
              <a:rPr lang="en-US" dirty="0" err="1">
                <a:latin typeface="Gill Sans MT" panose="020B0502020104020203" pitchFamily="34" charset="0"/>
              </a:rPr>
              <a:t>l</a:t>
            </a:r>
            <a:r>
              <a:rPr lang="en-US" dirty="0">
                <a:latin typeface="Gill Sans MT" panose="020B0502020104020203" pitchFamily="34" charset="0"/>
              </a:rPr>
              <a:t>    o</a:t>
            </a:r>
          </a:p>
          <a:p>
            <a:pPr algn="ctr"/>
            <a:r>
              <a:rPr lang="en-US" dirty="0"/>
              <a:t> 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462E1BB-9C79-C7E8-5FD9-0E4F618F6A79}"/>
              </a:ext>
            </a:extLst>
          </p:cNvPr>
          <p:cNvCxnSpPr>
            <a:cxnSpLocks/>
          </p:cNvCxnSpPr>
          <p:nvPr/>
        </p:nvCxnSpPr>
        <p:spPr>
          <a:xfrm>
            <a:off x="6908800" y="2463441"/>
            <a:ext cx="0" cy="49276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26E63A9-6600-A996-93E7-9E005B1CDEE1}"/>
              </a:ext>
            </a:extLst>
          </p:cNvPr>
          <p:cNvCxnSpPr>
            <a:cxnSpLocks/>
          </p:cNvCxnSpPr>
          <p:nvPr/>
        </p:nvCxnSpPr>
        <p:spPr>
          <a:xfrm>
            <a:off x="7203440" y="2463441"/>
            <a:ext cx="0" cy="49276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B17A09AF-5B41-FA78-46F1-A265BD23EB85}"/>
              </a:ext>
            </a:extLst>
          </p:cNvPr>
          <p:cNvCxnSpPr>
            <a:cxnSpLocks/>
          </p:cNvCxnSpPr>
          <p:nvPr/>
        </p:nvCxnSpPr>
        <p:spPr>
          <a:xfrm>
            <a:off x="7477760" y="2463441"/>
            <a:ext cx="0" cy="49276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D9CF3B5-3F83-2B6D-A5FA-12C3FEEB04C5}"/>
              </a:ext>
            </a:extLst>
          </p:cNvPr>
          <p:cNvCxnSpPr>
            <a:cxnSpLocks/>
          </p:cNvCxnSpPr>
          <p:nvPr/>
        </p:nvCxnSpPr>
        <p:spPr>
          <a:xfrm>
            <a:off x="7782560" y="2442017"/>
            <a:ext cx="0" cy="49276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86401D1-086C-9741-75CB-70C36F513037}"/>
              </a:ext>
            </a:extLst>
          </p:cNvPr>
          <p:cNvCxnSpPr>
            <a:cxnSpLocks/>
          </p:cNvCxnSpPr>
          <p:nvPr/>
        </p:nvCxnSpPr>
        <p:spPr>
          <a:xfrm>
            <a:off x="9123680" y="2463441"/>
            <a:ext cx="0" cy="49276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422F494C-C558-C1EA-CEEB-49252FD194F4}"/>
              </a:ext>
            </a:extLst>
          </p:cNvPr>
          <p:cNvCxnSpPr>
            <a:cxnSpLocks/>
          </p:cNvCxnSpPr>
          <p:nvPr/>
        </p:nvCxnSpPr>
        <p:spPr>
          <a:xfrm>
            <a:off x="9408160" y="2461233"/>
            <a:ext cx="0" cy="49276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32B1BDF-8A26-CE39-769A-D3C56471279A}"/>
              </a:ext>
            </a:extLst>
          </p:cNvPr>
          <p:cNvCxnSpPr>
            <a:cxnSpLocks/>
          </p:cNvCxnSpPr>
          <p:nvPr/>
        </p:nvCxnSpPr>
        <p:spPr>
          <a:xfrm>
            <a:off x="9682480" y="2461233"/>
            <a:ext cx="0" cy="49276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9D0DDB76-A22F-C784-AD24-E35F63CA72FB}"/>
              </a:ext>
            </a:extLst>
          </p:cNvPr>
          <p:cNvCxnSpPr>
            <a:cxnSpLocks/>
          </p:cNvCxnSpPr>
          <p:nvPr/>
        </p:nvCxnSpPr>
        <p:spPr>
          <a:xfrm>
            <a:off x="10048240" y="2461233"/>
            <a:ext cx="0" cy="49276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Rectangle 1">
            <a:extLst>
              <a:ext uri="{FF2B5EF4-FFF2-40B4-BE49-F238E27FC236}">
                <a16:creationId xmlns:a16="http://schemas.microsoft.com/office/drawing/2014/main" id="{F46311C1-ECFF-F41F-A3FF-2DDEC21219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35521" y="1425052"/>
            <a:ext cx="3576318" cy="1846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200" dirty="0" err="1">
                <a:solidFill>
                  <a:srgbClr val="273239"/>
                </a:solidFill>
                <a:latin typeface="Consolas" panose="020B0609020204030204" pitchFamily="49" charset="0"/>
              </a:rPr>
              <a:t>String_name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rgbClr val="273239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273239"/>
                </a:solidFill>
                <a:effectLst/>
                <a:latin typeface="Consolas" panose="020B0609020204030204" pitchFamily="49" charset="0"/>
              </a:rPr>
              <a:t> Initial 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rgbClr val="273239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273239"/>
                </a:solidFill>
                <a:effectLst/>
                <a:latin typeface="Consolas" panose="020B0609020204030204" pitchFamily="49" charset="0"/>
              </a:rPr>
              <a:t> End 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rgbClr val="273239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27323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273239"/>
                </a:solidFill>
                <a:effectLst/>
                <a:latin typeface="Consolas" panose="020B0609020204030204" pitchFamily="49" charset="0"/>
              </a:rPr>
              <a:t>IndexJump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27323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rgbClr val="273239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7D9D18B-A853-4F53-BCC5-7488CAECD3E5}"/>
              </a:ext>
            </a:extLst>
          </p:cNvPr>
          <p:cNvSpPr/>
          <p:nvPr/>
        </p:nvSpPr>
        <p:spPr>
          <a:xfrm>
            <a:off x="7203440" y="1375307"/>
            <a:ext cx="3576314" cy="284155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2817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Title 76">
            <a:extLst>
              <a:ext uri="{FF2B5EF4-FFF2-40B4-BE49-F238E27FC236}">
                <a16:creationId xmlns:a16="http://schemas.microsoft.com/office/drawing/2014/main" id="{D9A0AA8E-BE3B-E949-89DB-0208EE4A6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765" y="-312381"/>
            <a:ext cx="11430000" cy="1325563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  <a:latin typeface="Baskerville Old Face" panose="02020602080505020303" pitchFamily="18" charset="77"/>
                <a:cs typeface="Calibri Light"/>
              </a:rPr>
              <a:t>Errors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1227D3-F964-8FCA-9C7D-F5B249A2AAA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Strings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753343-82B8-838D-9717-1489C689634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4780AF2-0C98-836A-96E2-AC6D44837C9E}"/>
              </a:ext>
            </a:extLst>
          </p:cNvPr>
          <p:cNvSpPr txBox="1"/>
          <p:nvPr/>
        </p:nvSpPr>
        <p:spPr>
          <a:xfrm>
            <a:off x="1115568" y="344834"/>
            <a:ext cx="959104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u="sng" dirty="0">
                <a:solidFill>
                  <a:srgbClr val="FF0000"/>
                </a:solidFill>
                <a:latin typeface="Gill Sans MT" panose="020B0502020104020203" pitchFamily="34" charset="0"/>
              </a:rPr>
              <a:t>Ex</a:t>
            </a:r>
            <a:r>
              <a:rPr lang="en-US" dirty="0">
                <a:solidFill>
                  <a:srgbClr val="FF0000"/>
                </a:solidFill>
                <a:latin typeface="Gill Sans MT" panose="020B0502020104020203" pitchFamily="34" charset="0"/>
              </a:rPr>
              <a:t>: </a:t>
            </a:r>
            <a:r>
              <a:rPr lang="en-US" dirty="0">
                <a:latin typeface="Gill Sans MT" panose="020B0502020104020203" pitchFamily="34" charset="0"/>
              </a:rPr>
              <a:t> s = “Berry”</a:t>
            </a:r>
          </a:p>
          <a:p>
            <a:pPr algn="l"/>
            <a:endParaRPr lang="en-US" dirty="0">
              <a:latin typeface="Gill Sans MT" panose="020B0502020104020203" pitchFamily="34" charset="0"/>
            </a:endParaRPr>
          </a:p>
          <a:p>
            <a:pPr marL="342900" indent="-342900" algn="l">
              <a:buAutoNum type="arabicParenR"/>
            </a:pPr>
            <a:r>
              <a:rPr lang="en-US" dirty="0">
                <a:latin typeface="Gill Sans MT" panose="020B0502020104020203" pitchFamily="34" charset="0"/>
              </a:rPr>
              <a:t>char = fruit[5]</a:t>
            </a:r>
          </a:p>
          <a:p>
            <a:pPr algn="l"/>
            <a:endParaRPr lang="en-US" dirty="0">
              <a:latin typeface="Gill Sans MT" panose="020B0502020104020203" pitchFamily="34" charset="0"/>
            </a:endParaRPr>
          </a:p>
          <a:p>
            <a:pPr algn="l"/>
            <a:r>
              <a:rPr lang="en-US" dirty="0">
                <a:latin typeface="Gill Sans MT" panose="020B0502020104020203" pitchFamily="34" charset="0"/>
              </a:rPr>
              <a:t>2)  s[0] = ‘h’           </a:t>
            </a:r>
          </a:p>
          <a:p>
            <a:pPr algn="l"/>
            <a:endParaRPr lang="en-US" dirty="0">
              <a:latin typeface="Gill Sans MT" panose="020B05020201040202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28915EB-1AAD-8BFC-CE1C-04D829500A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6829" y="994781"/>
            <a:ext cx="4797961" cy="2731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9F495FC-D881-6978-C6F9-0B6BC4F6EF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6828" y="1454740"/>
            <a:ext cx="5815873" cy="323512"/>
          </a:xfrm>
          <a:prstGeom prst="rect">
            <a:avLst/>
          </a:prstGeom>
        </p:spPr>
      </p:pic>
      <p:sp>
        <p:nvSpPr>
          <p:cNvPr id="8" name="Flowchart: Sequential Access Storage 7">
            <a:extLst>
              <a:ext uri="{FF2B5EF4-FFF2-40B4-BE49-F238E27FC236}">
                <a16:creationId xmlns:a16="http://schemas.microsoft.com/office/drawing/2014/main" id="{0CFDDD67-E313-765F-4613-A3AC0ACF335D}"/>
              </a:ext>
            </a:extLst>
          </p:cNvPr>
          <p:cNvSpPr/>
          <p:nvPr/>
        </p:nvSpPr>
        <p:spPr>
          <a:xfrm flipH="1">
            <a:off x="9128315" y="806153"/>
            <a:ext cx="1578293" cy="923331"/>
          </a:xfrm>
          <a:prstGeom prst="flowChartMagneticTap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Strings are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immutable</a:t>
            </a:r>
          </a:p>
        </p:txBody>
      </p:sp>
      <p:sp>
        <p:nvSpPr>
          <p:cNvPr id="9" name="Title 76">
            <a:extLst>
              <a:ext uri="{FF2B5EF4-FFF2-40B4-BE49-F238E27FC236}">
                <a16:creationId xmlns:a16="http://schemas.microsoft.com/office/drawing/2014/main" id="{2155048E-777F-EE22-C6EB-27DB99749930}"/>
              </a:ext>
            </a:extLst>
          </p:cNvPr>
          <p:cNvSpPr txBox="1">
            <a:spLocks/>
          </p:cNvSpPr>
          <p:nvPr/>
        </p:nvSpPr>
        <p:spPr>
          <a:xfrm>
            <a:off x="436880" y="1885801"/>
            <a:ext cx="11430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3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latin typeface="Baskerville Old Face" panose="02020602080505020303" pitchFamily="18" charset="77"/>
                <a:cs typeface="Calibri Light"/>
              </a:rPr>
              <a:t>    In keyword   Iterating through         String</a:t>
            </a:r>
          </a:p>
          <a:p>
            <a:pPr algn="l"/>
            <a:r>
              <a:rPr lang="en-US" dirty="0">
                <a:latin typeface="Baskerville Old Face" panose="02020602080505020303" pitchFamily="18" charset="77"/>
                <a:cs typeface="Calibri Light"/>
              </a:rPr>
              <a:t>                             a String             Concatenation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E33B598-B997-026C-4A26-8A92663B0CC2}"/>
              </a:ext>
            </a:extLst>
          </p:cNvPr>
          <p:cNvCxnSpPr>
            <a:cxnSpLocks/>
          </p:cNvCxnSpPr>
          <p:nvPr/>
        </p:nvCxnSpPr>
        <p:spPr>
          <a:xfrm flipH="1">
            <a:off x="1485392" y="1926720"/>
            <a:ext cx="9332976" cy="33234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BF60C49F-8AE2-A89E-6E9B-66D088B9BDA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2268"/>
          <a:stretch/>
        </p:blipFill>
        <p:spPr>
          <a:xfrm>
            <a:off x="999313" y="2907661"/>
            <a:ext cx="2684272" cy="114015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68F3547-5B2C-F252-694E-7A899719BA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01371" y="3118466"/>
            <a:ext cx="2380488" cy="105634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AB6C738-0AA2-8EDB-0729-EFED8F8C8BB7}"/>
              </a:ext>
            </a:extLst>
          </p:cNvPr>
          <p:cNvSpPr txBox="1"/>
          <p:nvPr/>
        </p:nvSpPr>
        <p:spPr>
          <a:xfrm>
            <a:off x="3103880" y="429902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dirty="0">
                <a:latin typeface="Gill Sans MT" panose="020B0502020104020203" pitchFamily="34" charset="0"/>
              </a:rPr>
              <a:t>              </a:t>
            </a:r>
            <a:r>
              <a:rPr lang="en-US" u="sng" dirty="0">
                <a:latin typeface="Gill Sans MT" panose="020B0502020104020203" pitchFamily="34" charset="0"/>
              </a:rPr>
              <a:t>Output: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A1163838-F29E-385C-8DBF-F9E93BB199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63365" y="4304931"/>
            <a:ext cx="340232" cy="1508855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62EEEAB-0551-F4E3-182E-E21A4552E3BF}"/>
              </a:ext>
            </a:extLst>
          </p:cNvPr>
          <p:cNvCxnSpPr>
            <a:cxnSpLocks/>
          </p:cNvCxnSpPr>
          <p:nvPr/>
        </p:nvCxnSpPr>
        <p:spPr>
          <a:xfrm>
            <a:off x="3810000" y="2442773"/>
            <a:ext cx="0" cy="3147317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AC77E3DB-0FB8-2B7A-CC7E-89FD0D8E262A}"/>
              </a:ext>
            </a:extLst>
          </p:cNvPr>
          <p:cNvSpPr txBox="1"/>
          <p:nvPr/>
        </p:nvSpPr>
        <p:spPr>
          <a:xfrm>
            <a:off x="872898" y="417480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u="sng" dirty="0">
                <a:latin typeface="Gill Sans MT" panose="020B0502020104020203" pitchFamily="34" charset="0"/>
              </a:rPr>
              <a:t>Output:</a:t>
            </a:r>
            <a:endParaRPr lang="en-US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B50FDE7B-B12D-79EA-1529-808E1C0CFA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85543" y="4443883"/>
            <a:ext cx="760103" cy="1140155"/>
          </a:xfrm>
          <a:prstGeom prst="rect">
            <a:avLst/>
          </a:prstGeom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8DD5D37-2930-B5C2-CE7E-22B3BE305DF4}"/>
              </a:ext>
            </a:extLst>
          </p:cNvPr>
          <p:cNvCxnSpPr>
            <a:cxnSpLocks/>
          </p:cNvCxnSpPr>
          <p:nvPr/>
        </p:nvCxnSpPr>
        <p:spPr>
          <a:xfrm>
            <a:off x="7853680" y="2436721"/>
            <a:ext cx="0" cy="3147317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8AEC2F1F-3BB5-4F1D-F513-CFE8E4CBC25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51882" y="3409352"/>
            <a:ext cx="1719819" cy="1073377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64C458CB-93D3-C002-F9A1-863D621521C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92338" y="4920372"/>
            <a:ext cx="1712314" cy="365125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86FD2488-E803-2D35-6899-16467DCE03DB}"/>
              </a:ext>
            </a:extLst>
          </p:cNvPr>
          <p:cNvSpPr txBox="1"/>
          <p:nvPr/>
        </p:nvSpPr>
        <p:spPr>
          <a:xfrm>
            <a:off x="7984790" y="458721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u="sng" dirty="0">
                <a:latin typeface="Gill Sans MT" panose="020B0502020104020203" pitchFamily="34" charset="0"/>
              </a:rPr>
              <a:t>Output: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33396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Title 76">
            <a:extLst>
              <a:ext uri="{FF2B5EF4-FFF2-40B4-BE49-F238E27FC236}">
                <a16:creationId xmlns:a16="http://schemas.microsoft.com/office/drawing/2014/main" id="{D9A0AA8E-BE3B-E949-89DB-0208EE4A6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-193772"/>
            <a:ext cx="11430000" cy="1325563"/>
          </a:xfrm>
        </p:spPr>
        <p:txBody>
          <a:bodyPr/>
          <a:lstStyle/>
          <a:p>
            <a:r>
              <a:rPr lang="en-US" dirty="0">
                <a:solidFill>
                  <a:schemeClr val="accent3"/>
                </a:solidFill>
                <a:latin typeface="Baskerville Old Face" panose="02020602080505020303" pitchFamily="18" charset="77"/>
                <a:ea typeface="Baskerville" panose="02020502070401020303" pitchFamily="18" charset="0"/>
                <a:cs typeface="Calibri Light"/>
              </a:rPr>
              <a:t>Important built-in functions</a:t>
            </a:r>
            <a:endParaRPr lang="en-US" sz="32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1227D3-F964-8FCA-9C7D-F5B249A2AAA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Strings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753343-82B8-838D-9717-1489C689634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4780AF2-0C98-836A-96E2-AC6D44837C9E}"/>
              </a:ext>
            </a:extLst>
          </p:cNvPr>
          <p:cNvSpPr txBox="1"/>
          <p:nvPr/>
        </p:nvSpPr>
        <p:spPr>
          <a:xfrm>
            <a:off x="912368" y="850997"/>
            <a:ext cx="3220720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latin typeface="Gill Sans MT" panose="020B0502020104020203" pitchFamily="34" charset="0"/>
              </a:rPr>
              <a:t>. upper( 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>
              <a:latin typeface="Gill Sans MT" panose="020B0502020104020203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>
              <a:latin typeface="Gill Sans MT" panose="020B0502020104020203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>
              <a:latin typeface="Gill Sans MT" panose="020B0502020104020203" pitchFamily="34" charset="0"/>
            </a:endParaRPr>
          </a:p>
          <a:p>
            <a:pPr algn="l"/>
            <a:r>
              <a:rPr lang="en-US" dirty="0">
                <a:latin typeface="Gill Sans MT" panose="020B0502020104020203" pitchFamily="34" charset="0"/>
              </a:rPr>
              <a:t>   </a:t>
            </a:r>
            <a:r>
              <a:rPr lang="en-US" u="sng" dirty="0">
                <a:latin typeface="Gill Sans MT" panose="020B0502020104020203" pitchFamily="34" charset="0"/>
              </a:rPr>
              <a:t>Output: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>
              <a:latin typeface="Gill Sans MT" panose="020B0502020104020203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latin typeface="Gill Sans MT" panose="020B0502020104020203" pitchFamily="34" charset="0"/>
              </a:rPr>
              <a:t>. lower( 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>
              <a:latin typeface="Gill Sans MT" panose="020B0502020104020203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>
              <a:latin typeface="Gill Sans MT" panose="020B0502020104020203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>
              <a:latin typeface="Gill Sans MT" panose="020B0502020104020203" pitchFamily="34" charset="0"/>
            </a:endParaRPr>
          </a:p>
          <a:p>
            <a:pPr algn="l"/>
            <a:r>
              <a:rPr lang="en-US" dirty="0">
                <a:latin typeface="Gill Sans MT" panose="020B0502020104020203" pitchFamily="34" charset="0"/>
              </a:rPr>
              <a:t>   </a:t>
            </a:r>
            <a:r>
              <a:rPr lang="en-US" u="sng" dirty="0">
                <a:latin typeface="Gill Sans MT" panose="020B0502020104020203" pitchFamily="34" charset="0"/>
              </a:rPr>
              <a:t>Output: </a:t>
            </a:r>
          </a:p>
          <a:p>
            <a:pPr algn="l"/>
            <a:endParaRPr lang="en-US" u="sng" dirty="0">
              <a:latin typeface="Gill Sans MT" panose="020B0502020104020203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latin typeface="Gill Sans MT" panose="020B0502020104020203" pitchFamily="34" charset="0"/>
              </a:rPr>
              <a:t>. </a:t>
            </a:r>
            <a:r>
              <a:rPr lang="en-US" dirty="0" err="1">
                <a:latin typeface="Gill Sans MT" panose="020B0502020104020203" pitchFamily="34" charset="0"/>
              </a:rPr>
              <a:t>len</a:t>
            </a:r>
            <a:r>
              <a:rPr lang="en-US" dirty="0">
                <a:latin typeface="Gill Sans MT" panose="020B0502020104020203" pitchFamily="34" charset="0"/>
              </a:rPr>
              <a:t> ( string 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>
              <a:latin typeface="Gill Sans MT" panose="020B0502020104020203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>
              <a:latin typeface="Gill Sans MT" panose="020B0502020104020203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>
              <a:latin typeface="Gill Sans MT" panose="020B0502020104020203" pitchFamily="34" charset="0"/>
            </a:endParaRPr>
          </a:p>
          <a:p>
            <a:pPr algn="l"/>
            <a:r>
              <a:rPr lang="en-US" dirty="0">
                <a:latin typeface="Gill Sans MT" panose="020B0502020104020203" pitchFamily="34" charset="0"/>
              </a:rPr>
              <a:t>   </a:t>
            </a:r>
            <a:r>
              <a:rPr lang="en-US" u="sng" dirty="0">
                <a:latin typeface="Gill Sans MT" panose="020B0502020104020203" pitchFamily="34" charset="0"/>
              </a:rPr>
              <a:t>Output:</a:t>
            </a:r>
            <a:r>
              <a:rPr lang="en-US" dirty="0">
                <a:latin typeface="Gill Sans MT" panose="020B0502020104020203" pitchFamily="34" charset="0"/>
              </a:rPr>
              <a:t> 3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>
              <a:latin typeface="Gill Sans MT" panose="020B0502020104020203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>
              <a:latin typeface="Gill Sans MT" panose="020B0502020104020203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1814CAC-EA98-EF08-7C6D-13BFA750D079}"/>
              </a:ext>
            </a:extLst>
          </p:cNvPr>
          <p:cNvSpPr txBox="1"/>
          <p:nvPr/>
        </p:nvSpPr>
        <p:spPr>
          <a:xfrm>
            <a:off x="3963173" y="854089"/>
            <a:ext cx="322072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latin typeface="Gill Sans MT" panose="020B0502020104020203" pitchFamily="34" charset="0"/>
              </a:rPr>
              <a:t>. strip( 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>
              <a:latin typeface="Gill Sans MT" panose="020B0502020104020203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>
              <a:latin typeface="Gill Sans MT" panose="020B0502020104020203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>
              <a:latin typeface="Gill Sans MT" panose="020B0502020104020203" pitchFamily="34" charset="0"/>
            </a:endParaRPr>
          </a:p>
          <a:p>
            <a:pPr algn="l"/>
            <a:r>
              <a:rPr lang="en-US" dirty="0">
                <a:latin typeface="Gill Sans MT" panose="020B0502020104020203" pitchFamily="34" charset="0"/>
              </a:rPr>
              <a:t>   </a:t>
            </a:r>
            <a:r>
              <a:rPr lang="en-US" u="sng" dirty="0">
                <a:latin typeface="Gill Sans MT" panose="020B0502020104020203" pitchFamily="34" charset="0"/>
              </a:rPr>
              <a:t>Output: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>
              <a:latin typeface="Gill Sans MT" panose="020B0502020104020203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latin typeface="Gill Sans MT" panose="020B0502020104020203" pitchFamily="34" charset="0"/>
              </a:rPr>
              <a:t>. replace( arg1, arg2 )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>
              <a:latin typeface="Gill Sans MT" panose="020B0502020104020203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>
              <a:latin typeface="Gill Sans MT" panose="020B0502020104020203" pitchFamily="34" charset="0"/>
            </a:endParaRPr>
          </a:p>
          <a:p>
            <a:pPr algn="l"/>
            <a:r>
              <a:rPr lang="en-US" dirty="0">
                <a:latin typeface="Gill Sans MT" panose="020B0502020104020203" pitchFamily="34" charset="0"/>
              </a:rPr>
              <a:t>   </a:t>
            </a:r>
            <a:r>
              <a:rPr lang="en-US" u="sng" dirty="0">
                <a:latin typeface="Gill Sans MT" panose="020B0502020104020203" pitchFamily="34" charset="0"/>
              </a:rPr>
              <a:t>Output: </a:t>
            </a:r>
          </a:p>
          <a:p>
            <a:pPr algn="l"/>
            <a:endParaRPr lang="en-US" u="sng" dirty="0">
              <a:latin typeface="Gill Sans MT" panose="020B0502020104020203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latin typeface="Gill Sans MT" panose="020B0502020104020203" pitchFamily="34" charset="0"/>
              </a:rPr>
              <a:t>. split( 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>
              <a:latin typeface="Gill Sans MT" panose="020B0502020104020203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>
              <a:latin typeface="Gill Sans MT" panose="020B0502020104020203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>
              <a:latin typeface="Gill Sans MT" panose="020B0502020104020203" pitchFamily="34" charset="0"/>
            </a:endParaRPr>
          </a:p>
          <a:p>
            <a:pPr algn="l"/>
            <a:r>
              <a:rPr lang="en-US" dirty="0">
                <a:latin typeface="Gill Sans MT" panose="020B0502020104020203" pitchFamily="34" charset="0"/>
              </a:rPr>
              <a:t>   </a:t>
            </a:r>
            <a:r>
              <a:rPr lang="en-US" u="sng" dirty="0">
                <a:latin typeface="Gill Sans MT" panose="020B0502020104020203" pitchFamily="34" charset="0"/>
              </a:rPr>
              <a:t>Output:</a:t>
            </a:r>
            <a:r>
              <a:rPr lang="en-US" dirty="0">
                <a:latin typeface="Gill Sans MT" panose="020B0502020104020203" pitchFamily="34" charset="0"/>
              </a:rPr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7249951-0F62-1687-DEA2-E5B45C5498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306" y="1195808"/>
            <a:ext cx="2843067" cy="6440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62CFA0F-E6B3-F62B-C187-C55FCEBB52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121" y="2036937"/>
            <a:ext cx="487680" cy="2532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0B23EB9-6238-167E-860C-46A8787CCA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8306" y="2869241"/>
            <a:ext cx="2691130" cy="52062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FDE9913-CBBD-CA4F-784C-6719F08C01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15485" y="3613160"/>
            <a:ext cx="541029" cy="30172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79BE549-D5FB-657C-7C77-A3A57CD828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8306" y="4579002"/>
            <a:ext cx="2691130" cy="58948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F947E49-863B-6246-3E24-ED7E1909DF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47049" y="1196850"/>
            <a:ext cx="2852967" cy="76267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F74B352-7117-00E2-BED0-6F44AA5CAD9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38972" y="2062931"/>
            <a:ext cx="765879" cy="47131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4DFCD4D-BAE0-BE49-9C3F-2BEFF98D00A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43380" y="2830922"/>
            <a:ext cx="3030221" cy="55094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72BA28A-8CA4-63F7-6882-42B487E5413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05073" y="3452872"/>
            <a:ext cx="1306835" cy="31115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0C478CA-163B-57C4-E988-CD1E035C5AE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48983" y="4226310"/>
            <a:ext cx="2282893" cy="778429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DE08508-3812-85C8-7F5A-A7702BE6787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037995" y="5113336"/>
            <a:ext cx="2330140" cy="547814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242B743E-D77C-65F0-B958-A8939692F749}"/>
              </a:ext>
            </a:extLst>
          </p:cNvPr>
          <p:cNvSpPr txBox="1"/>
          <p:nvPr/>
        </p:nvSpPr>
        <p:spPr>
          <a:xfrm>
            <a:off x="7501662" y="781879"/>
            <a:ext cx="3704153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latin typeface="Gill Sans MT" panose="020B0502020104020203" pitchFamily="34" charset="0"/>
              </a:rPr>
              <a:t>. find( string )</a:t>
            </a:r>
          </a:p>
          <a:p>
            <a:r>
              <a:rPr lang="en-US" dirty="0">
                <a:latin typeface="Gill Sans MT" panose="020B0502020104020203" pitchFamily="34" charset="0"/>
              </a:rPr>
              <a:t>                                     </a:t>
            </a:r>
            <a:r>
              <a:rPr lang="en-US" u="sng" dirty="0">
                <a:latin typeface="Gill Sans MT" panose="020B0502020104020203" pitchFamily="34" charset="0"/>
              </a:rPr>
              <a:t>Output:</a:t>
            </a:r>
            <a:endParaRPr lang="en-US" dirty="0">
              <a:latin typeface="Gill Sans MT" panose="020B0502020104020203" pitchFamily="34" charset="0"/>
            </a:endParaRPr>
          </a:p>
          <a:p>
            <a:pPr algn="l"/>
            <a:endParaRPr lang="en-US" dirty="0">
              <a:latin typeface="Gill Sans MT" panose="020B0502020104020203" pitchFamily="34" charset="0"/>
            </a:endParaRPr>
          </a:p>
          <a:p>
            <a:pPr algn="l"/>
            <a:endParaRPr lang="en-US" dirty="0">
              <a:latin typeface="Gill Sans MT" panose="020B0502020104020203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latin typeface="Gill Sans MT" panose="020B0502020104020203" pitchFamily="34" charset="0"/>
              </a:rPr>
              <a:t>. count( string 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>
              <a:latin typeface="Gill Sans MT" panose="020B0502020104020203" pitchFamily="34" charset="0"/>
            </a:endParaRPr>
          </a:p>
          <a:p>
            <a:pPr algn="l"/>
            <a:r>
              <a:rPr lang="en-US" dirty="0">
                <a:latin typeface="Gill Sans MT" panose="020B0502020104020203" pitchFamily="34" charset="0"/>
              </a:rPr>
              <a:t>                                     </a:t>
            </a:r>
            <a:r>
              <a:rPr lang="en-US" u="sng" dirty="0">
                <a:latin typeface="Gill Sans MT" panose="020B0502020104020203" pitchFamily="34" charset="0"/>
              </a:rPr>
              <a:t>Output: </a:t>
            </a:r>
          </a:p>
          <a:p>
            <a:pPr algn="l"/>
            <a:endParaRPr lang="en-US" u="sng" dirty="0">
              <a:latin typeface="Gill Sans MT" panose="020B0502020104020203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latin typeface="Gill Sans MT" panose="020B0502020104020203" pitchFamily="34" charset="0"/>
              </a:rPr>
              <a:t>. join( list of strings 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>
              <a:latin typeface="Gill Sans MT" panose="020B0502020104020203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>
              <a:latin typeface="Gill Sans MT" panose="020B0502020104020203" pitchFamily="34" charset="0"/>
            </a:endParaRPr>
          </a:p>
          <a:p>
            <a:pPr algn="l"/>
            <a:r>
              <a:rPr lang="en-US" dirty="0">
                <a:latin typeface="Gill Sans MT" panose="020B0502020104020203" pitchFamily="34" charset="0"/>
              </a:rPr>
              <a:t> </a:t>
            </a:r>
          </a:p>
          <a:p>
            <a:pPr algn="l"/>
            <a:r>
              <a:rPr lang="en-US" u="sng" dirty="0">
                <a:latin typeface="Gill Sans MT" panose="020B0502020104020203" pitchFamily="34" charset="0"/>
              </a:rPr>
              <a:t>Output:</a:t>
            </a:r>
            <a:endParaRPr lang="en-US" dirty="0">
              <a:solidFill>
                <a:srgbClr val="FF0000"/>
              </a:solidFill>
              <a:latin typeface="Gill Sans MT" panose="020B0502020104020203" pitchFamily="34" charset="0"/>
            </a:endParaRPr>
          </a:p>
          <a:p>
            <a:pPr algn="l"/>
            <a:endParaRPr lang="en-US" dirty="0">
              <a:solidFill>
                <a:srgbClr val="FF0000"/>
              </a:solidFill>
              <a:latin typeface="Gill Sans MT" panose="020B0502020104020203" pitchFamily="34" charset="0"/>
            </a:endParaRPr>
          </a:p>
          <a:p>
            <a:pPr algn="l"/>
            <a:endParaRPr lang="en-US" dirty="0">
              <a:solidFill>
                <a:srgbClr val="FF0000"/>
              </a:solidFill>
              <a:latin typeface="Gill Sans MT" panose="020B0502020104020203" pitchFamily="34" charset="0"/>
            </a:endParaRPr>
          </a:p>
          <a:p>
            <a:pPr algn="l"/>
            <a:endParaRPr lang="en-US" u="sng" dirty="0">
              <a:latin typeface="Gill Sans MT" panose="020B0502020104020203" pitchFamily="34" charset="0"/>
            </a:endParaRPr>
          </a:p>
          <a:p>
            <a:r>
              <a:rPr lang="en-US" u="sng" dirty="0">
                <a:latin typeface="Gill Sans MT" panose="020B0502020104020203" pitchFamily="34" charset="0"/>
              </a:rPr>
              <a:t>Output</a:t>
            </a:r>
            <a:r>
              <a:rPr lang="en-US" dirty="0">
                <a:latin typeface="Gill Sans MT" panose="020B0502020104020203" pitchFamily="34" charset="0"/>
              </a:rPr>
              <a:t>:  </a:t>
            </a:r>
            <a:r>
              <a:rPr lang="en-US" dirty="0" err="1">
                <a:solidFill>
                  <a:srgbClr val="FF0000"/>
                </a:solidFill>
                <a:latin typeface="Gill Sans MT" panose="020B0502020104020203" pitchFamily="34" charset="0"/>
              </a:rPr>
              <a:t>a</a:t>
            </a:r>
            <a:r>
              <a:rPr lang="en-US" dirty="0" err="1">
                <a:latin typeface="Gill Sans MT" panose="020B0502020104020203" pitchFamily="34" charset="0"/>
              </a:rPr>
              <a:t>We</a:t>
            </a:r>
            <a:r>
              <a:rPr lang="en-US" dirty="0" err="1">
                <a:solidFill>
                  <a:srgbClr val="FF0000"/>
                </a:solidFill>
                <a:latin typeface="Gill Sans MT" panose="020B0502020104020203" pitchFamily="34" charset="0"/>
              </a:rPr>
              <a:t>r</a:t>
            </a:r>
            <a:r>
              <a:rPr lang="en-US" dirty="0" err="1">
                <a:latin typeface="Gill Sans MT" panose="020B0502020104020203" pitchFamily="34" charset="0"/>
              </a:rPr>
              <a:t>We</a:t>
            </a:r>
            <a:r>
              <a:rPr lang="en-US" dirty="0" err="1">
                <a:solidFill>
                  <a:srgbClr val="FF0000"/>
                </a:solidFill>
                <a:latin typeface="Gill Sans MT" panose="020B0502020104020203" pitchFamily="34" charset="0"/>
              </a:rPr>
              <a:t>e</a:t>
            </a:r>
            <a:endParaRPr lang="en-US" dirty="0">
              <a:solidFill>
                <a:srgbClr val="FF0000"/>
              </a:solidFill>
              <a:latin typeface="Gill Sans MT" panose="020B0502020104020203" pitchFamily="34" charset="0"/>
            </a:endParaRPr>
          </a:p>
          <a:p>
            <a:pPr algn="l"/>
            <a:r>
              <a:rPr lang="en-US" u="sng" dirty="0">
                <a:solidFill>
                  <a:srgbClr val="FF0000"/>
                </a:solidFill>
                <a:latin typeface="Gill Sans MT" panose="020B0502020104020203" pitchFamily="34" charset="0"/>
              </a:rPr>
              <a:t> </a:t>
            </a:r>
            <a:endParaRPr lang="en-US" dirty="0">
              <a:solidFill>
                <a:srgbClr val="FF0000"/>
              </a:solidFill>
              <a:latin typeface="Gill Sans MT" panose="020B0502020104020203" pitchFamily="34" charset="0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5B838C8D-4082-1D83-52BA-55EC963C080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859422" y="1222395"/>
            <a:ext cx="1814285" cy="590836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91960190-78FE-4491-00E3-6FFABDC4E4B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768206" y="1067277"/>
            <a:ext cx="366535" cy="573298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2A6EAE75-AAAA-3F4B-0557-2A3E9ED573F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760240" y="2258290"/>
            <a:ext cx="2007461" cy="618652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52220BCB-E75B-FC4B-1EF3-BE43F7D6BAC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786712" y="2347974"/>
            <a:ext cx="222708" cy="532561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47D4464B-42DD-8DF0-C7BC-2D537506C40A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687212" y="4507814"/>
            <a:ext cx="2046812" cy="643107"/>
          </a:xfrm>
          <a:prstGeom prst="rect">
            <a:avLst/>
          </a:prstGeom>
        </p:spPr>
      </p:pic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E3CF8674-7D95-C896-7F44-6FC6E40F32A4}"/>
              </a:ext>
            </a:extLst>
          </p:cNvPr>
          <p:cNvCxnSpPr>
            <a:cxnSpLocks/>
          </p:cNvCxnSpPr>
          <p:nvPr/>
        </p:nvCxnSpPr>
        <p:spPr>
          <a:xfrm>
            <a:off x="3973724" y="1005937"/>
            <a:ext cx="0" cy="4536955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BA1A8AD3-9FD6-ADF9-7050-8D4734827144}"/>
              </a:ext>
            </a:extLst>
          </p:cNvPr>
          <p:cNvCxnSpPr>
            <a:cxnSpLocks/>
          </p:cNvCxnSpPr>
          <p:nvPr/>
        </p:nvCxnSpPr>
        <p:spPr>
          <a:xfrm>
            <a:off x="7399631" y="1046238"/>
            <a:ext cx="0" cy="4536955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44">
            <a:extLst>
              <a:ext uri="{FF2B5EF4-FFF2-40B4-BE49-F238E27FC236}">
                <a16:creationId xmlns:a16="http://schemas.microsoft.com/office/drawing/2014/main" id="{52D49B3C-E724-6D48-2C7B-20C374256358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539249" y="3413305"/>
            <a:ext cx="3740383" cy="564161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6C5D23E3-B0F4-47FA-DE7B-0E21A39B0673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464366" y="4094745"/>
            <a:ext cx="2487107" cy="287897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0F6325AE-C820-1A14-F242-4364B6AC0284}"/>
              </a:ext>
            </a:extLst>
          </p:cNvPr>
          <p:cNvSpPr/>
          <p:nvPr/>
        </p:nvSpPr>
        <p:spPr>
          <a:xfrm>
            <a:off x="9800450" y="4566351"/>
            <a:ext cx="1628775" cy="9543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We will talk about it later in </a:t>
            </a:r>
            <a:r>
              <a:rPr lang="en-US" sz="1400" dirty="0">
                <a:solidFill>
                  <a:schemeClr val="tx1"/>
                </a:solidFill>
                <a:hlinkClick r:id="rId20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lists</a:t>
            </a:r>
            <a:r>
              <a:rPr lang="en-US" sz="1400" dirty="0"/>
              <a:t> section.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4EECF63-880B-B130-7B25-74C4D0EC41D5}"/>
              </a:ext>
            </a:extLst>
          </p:cNvPr>
          <p:cNvCxnSpPr>
            <a:stCxn id="2" idx="7"/>
          </p:cNvCxnSpPr>
          <p:nvPr/>
        </p:nvCxnSpPr>
        <p:spPr>
          <a:xfrm flipH="1" flipV="1">
            <a:off x="11009420" y="3977466"/>
            <a:ext cx="181276" cy="72863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92985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Title 76">
            <a:extLst>
              <a:ext uri="{FF2B5EF4-FFF2-40B4-BE49-F238E27FC236}">
                <a16:creationId xmlns:a16="http://schemas.microsoft.com/office/drawing/2014/main" id="{D9A0AA8E-BE3B-E949-89DB-0208EE4A6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0"/>
            <a:ext cx="11430000" cy="1325563"/>
          </a:xfrm>
        </p:spPr>
        <p:txBody>
          <a:bodyPr/>
          <a:lstStyle/>
          <a:p>
            <a:r>
              <a:rPr lang="en-US" u="sng" dirty="0">
                <a:solidFill>
                  <a:schemeClr val="accent3"/>
                </a:solidFill>
                <a:latin typeface="Baskerville Old Face" panose="02020602080505020303" pitchFamily="18" charset="77"/>
                <a:ea typeface="Baskerville" panose="02020502070401020303" pitchFamily="18" charset="0"/>
                <a:cs typeface="Calibri Light"/>
                <a:hlinkClick r:id="rId2"/>
              </a:rPr>
              <a:t>Task 1</a:t>
            </a:r>
            <a:endParaRPr lang="en-US" sz="3200" u="sng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1227D3-F964-8FCA-9C7D-F5B249A2AAA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Strings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753343-82B8-838D-9717-1489C689634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26090F-BDE3-13A7-CF54-BDC4E34230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09" t="25972" r="5625" b="24583"/>
          <a:stretch/>
        </p:blipFill>
        <p:spPr>
          <a:xfrm>
            <a:off x="1009650" y="1003308"/>
            <a:ext cx="10165396" cy="31495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D9CC959-44DC-BAE5-2861-8578D654DC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2348" y="2749478"/>
            <a:ext cx="5353325" cy="28068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ADBBFED2-4474-F384-5B3D-DB4C93603CB8}"/>
              </a:ext>
            </a:extLst>
          </p:cNvPr>
          <p:cNvSpPr/>
          <p:nvPr/>
        </p:nvSpPr>
        <p:spPr>
          <a:xfrm>
            <a:off x="1977548" y="3870353"/>
            <a:ext cx="4114800" cy="117475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Will we submit this code as it is on </a:t>
            </a:r>
            <a:r>
              <a:rPr lang="en-US" b="1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Rosalind</a:t>
            </a:r>
            <a:r>
              <a:rPr lang="en-US" b="1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79F217B-EE02-6153-1741-61916B400504}"/>
              </a:ext>
            </a:extLst>
          </p:cNvPr>
          <p:cNvSpPr/>
          <p:nvPr/>
        </p:nvSpPr>
        <p:spPr>
          <a:xfrm>
            <a:off x="3486150" y="4922134"/>
            <a:ext cx="762000" cy="703281"/>
          </a:xfrm>
          <a:prstGeom prst="ellipse">
            <a:avLst/>
          </a:prstGeom>
          <a:solidFill>
            <a:srgbClr val="93D3D9"/>
          </a:solidFill>
          <a:ln>
            <a:solidFill>
              <a:srgbClr val="4F59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14967740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0">
      <a:dk1>
        <a:srgbClr val="000000"/>
      </a:dk1>
      <a:lt1>
        <a:srgbClr val="FFFFFF"/>
      </a:lt1>
      <a:dk2>
        <a:srgbClr val="CAD8D6"/>
      </a:dk2>
      <a:lt2>
        <a:srgbClr val="E7E6E6"/>
      </a:lt2>
      <a:accent1>
        <a:srgbClr val="7E8679"/>
      </a:accent1>
      <a:accent2>
        <a:srgbClr val="72292A"/>
      </a:accent2>
      <a:accent3>
        <a:srgbClr val="4A3A1C"/>
      </a:accent3>
      <a:accent4>
        <a:srgbClr val="E47D60"/>
      </a:accent4>
      <a:accent5>
        <a:srgbClr val="CEBBAF"/>
      </a:accent5>
      <a:accent6>
        <a:srgbClr val="E8DAC4"/>
      </a:accent6>
      <a:hlink>
        <a:srgbClr val="3968F6"/>
      </a:hlink>
      <a:folHlink>
        <a:srgbClr val="954F72"/>
      </a:folHlink>
    </a:clrScheme>
    <a:fontScheme name="Custom 23">
      <a:majorFont>
        <a:latin typeface="Baskerville Old Face"/>
        <a:ea typeface=""/>
        <a:cs typeface=""/>
      </a:majorFont>
      <a:minorFont>
        <a:latin typeface="Gill Sans Nova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loral-Flourish_Win32_CP_v8" id="{BCFB3359-BC8B-4F4E-99DD-822A55018E7C}" vid="{7DF7CEC2-9D9A-40F6-95E4-E2F6E93D64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614EFF02-EA18-493C-972D-813DB244CB6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ACE2AAA-C718-435C-B4E6-95A08ACAC44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FBB2F3B-6257-41BB-8B64-5AC7494F274B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{9A0F9B50-DE44-4DE0-A383-559AF0272829}tf56410444_win32</Template>
  <TotalTime>3851</TotalTime>
  <Words>1257</Words>
  <Application>Microsoft Office PowerPoint</Application>
  <PresentationFormat>Widescreen</PresentationFormat>
  <Paragraphs>351</Paragraphs>
  <Slides>19</Slides>
  <Notes>3</Notes>
  <HiddenSlides>1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30" baseType="lpstr">
      <vt:lpstr>Arial</vt:lpstr>
      <vt:lpstr>Baskerville</vt:lpstr>
      <vt:lpstr>Baskerville Old Face</vt:lpstr>
      <vt:lpstr>Calibri</vt:lpstr>
      <vt:lpstr>Cambria Math</vt:lpstr>
      <vt:lpstr>Consolas</vt:lpstr>
      <vt:lpstr>Gill Sans Light</vt:lpstr>
      <vt:lpstr>Gill Sans MT</vt:lpstr>
      <vt:lpstr>Gill Sans Nova</vt:lpstr>
      <vt:lpstr>Gill Sans Nova Light</vt:lpstr>
      <vt:lpstr>Office Theme</vt:lpstr>
      <vt:lpstr>Start with python</vt:lpstr>
      <vt:lpstr>Agenda</vt:lpstr>
      <vt:lpstr>What is a string?</vt:lpstr>
      <vt:lpstr>String</vt:lpstr>
      <vt:lpstr>Escape characters ( \’ , \” , \\ , \n , \t )</vt:lpstr>
      <vt:lpstr>Indexing and Slicing</vt:lpstr>
      <vt:lpstr>Errors</vt:lpstr>
      <vt:lpstr>Important built-in functions</vt:lpstr>
      <vt:lpstr>Task 1</vt:lpstr>
      <vt:lpstr>How to submit your answer on Rosalind?</vt:lpstr>
      <vt:lpstr>Break</vt:lpstr>
      <vt:lpstr>Lists vs Tuples</vt:lpstr>
      <vt:lpstr>Task 2 “Tuples”</vt:lpstr>
      <vt:lpstr>Task 3 “Tuples”</vt:lpstr>
      <vt:lpstr>Some list functions</vt:lpstr>
      <vt:lpstr>Strings &amp; Lists</vt:lpstr>
      <vt:lpstr>Assignment </vt:lpstr>
      <vt:lpstr>To be continued ….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Session 2</dc:title>
  <dc:creator>ناريمان احمد اسماعيل محمود حسن</dc:creator>
  <cp:lastModifiedBy>ناريمان احمد اسماعيل محمود حسن</cp:lastModifiedBy>
  <cp:revision>52</cp:revision>
  <dcterms:created xsi:type="dcterms:W3CDTF">2022-10-06T14:50:54Z</dcterms:created>
  <dcterms:modified xsi:type="dcterms:W3CDTF">2022-10-18T11:50:00Z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